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EA157-74D8-4C7E-B841-46117195DC6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E3D5C-61BF-417F-AA05-19C158B98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https://aafp-1.wistia.com/medias/10tlso11r3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E3D5C-61BF-417F-AA05-19C158B98D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6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" y="0"/>
            <a:ext cx="9132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8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5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93"/>
            <a:ext cx="91440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1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54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afp-1.wistia.com/medias/10tlso11r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8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Registration Fees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2023"/>
            <a:ext cx="8229600" cy="4774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AAFP Member: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June 30:	$165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June 30: 	$215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One-day rate: 	$140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Non-Member: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June 29:	$240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June 29: 	$290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One-day rate: 	$215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Non-members must call the AAFP Contact Center to register at (800) 274-2237.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included in my fee?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ducational sessions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including main stage sessions, featured speakers, and more than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workshops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clinics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 to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 Hall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with more than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350+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residency programs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in an official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forum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(AAFP Student Congress)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celebration for you and your student peers</a:t>
            </a:r>
          </a:p>
        </p:txBody>
      </p:sp>
    </p:spTree>
    <p:extLst>
      <p:ext uri="{BB962C8B-B14F-4D97-AF65-F5344CB8AC3E}">
        <p14:creationId xmlns:p14="http://schemas.microsoft.com/office/powerpoint/2010/main" val="36617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Kansas City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781" y="12954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Discover everything Kansas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City.  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place to be”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coined by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Huffington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Post.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Kansas City offers mouth-watering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BBQ, a lively jazz history, electrifying professional sports teams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world-class museums,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so much more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985" y="2403395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www.visitkc.com</a:t>
            </a:r>
            <a:endParaRPr lang="en-US" b="1" dirty="0"/>
          </a:p>
        </p:txBody>
      </p:sp>
      <p:pic>
        <p:nvPicPr>
          <p:cNvPr id="3074" name="Picture 2" descr="C:\Users\AThomas\Desktop\edc439_4078fbef52f947129da5dbbdd37929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84377"/>
            <a:ext cx="5486400" cy="27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Dates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5477" y="1447800"/>
            <a:ext cx="8382000" cy="434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Registration open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 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Poster presentation deadline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1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Scholarship application deadline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June 29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Advance registration deadline*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Save $50 by registering before this date.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5344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 up with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Conference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05000"/>
            <a:ext cx="8839200" cy="34328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www.aafp.org/nc</a:t>
            </a:r>
            <a:r>
              <a:rPr lang="en-US" sz="28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frequent updates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fmignetwork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@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aafp_fmig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(hashtag #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aafpnc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the_aafp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(hashtag #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aafpnc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Thomas\Desktop\fb_icon_325x3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5" y="2895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Thomas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5" y="3886200"/>
            <a:ext cx="668918" cy="6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Thomas\Desktop\insta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0" y="4890623"/>
            <a:ext cx="901827" cy="8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AAFP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National Conference of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Medicine Residents and Medical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July 27-July 29, 2017</a:t>
            </a:r>
          </a:p>
          <a:p>
            <a:pPr marL="0" indent="0" algn="ctr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Kansas City, MO</a:t>
            </a:r>
          </a:p>
          <a:p>
            <a:pPr marL="0" indent="0" algn="ctr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today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www.aafp.org/nc</a:t>
            </a:r>
            <a:r>
              <a:rPr lang="en-US" sz="3600" b="1" dirty="0" smtClean="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b="1" dirty="0" smtClean="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AAFP Contact Center at (800)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274-2237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8686800" cy="1470025"/>
          </a:xfrm>
        </p:spPr>
        <p:txBody>
          <a:bodyPr/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You + Family Medicine </a:t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 part of the National Conference equation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772400" cy="1752600"/>
          </a:xfrm>
        </p:spPr>
        <p:txBody>
          <a:bodyPr/>
          <a:lstStyle/>
          <a:p>
            <a:r>
              <a:rPr lang="en-US" b="1" dirty="0"/>
              <a:t>July </a:t>
            </a:r>
            <a:r>
              <a:rPr lang="en-US" b="1" dirty="0" smtClean="0"/>
              <a:t>27-July 29, 2017</a:t>
            </a:r>
          </a:p>
          <a:p>
            <a:r>
              <a:rPr lang="en-US" b="1" dirty="0" smtClean="0"/>
              <a:t>Kansas </a:t>
            </a:r>
            <a:r>
              <a:rPr lang="en-US" b="1" dirty="0"/>
              <a:t>City, MO</a:t>
            </a:r>
          </a:p>
          <a:p>
            <a:r>
              <a:rPr lang="en-US" b="1" dirty="0"/>
              <a:t>a</a:t>
            </a:r>
            <a:r>
              <a:rPr lang="en-US" b="1" dirty="0" smtClean="0"/>
              <a:t>afp.org/</a:t>
            </a:r>
            <a:r>
              <a:rPr lang="en-US" b="1" dirty="0" err="1" smtClean="0"/>
              <a:t>nc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5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Conference exists to support future physicians in their family medicine journey. 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605713" cy="4029359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7" y="3157312"/>
            <a:ext cx="12287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Educational Programming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Attend main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sessions, workshops, musculoskeletal clinics, procedural skills courses, and poster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Pick from more than 35 topics: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to residency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Do’s and don’ts of residency interviewing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in family 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Wilderness medicine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in Medical Education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offered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areas: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policy and advocacy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16" y="2286000"/>
            <a:ext cx="4563783" cy="3124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4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Expo Hall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877" y="1296910"/>
            <a:ext cx="8915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450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exhibitors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including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residency programs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fellowship programs,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medical mission opportunities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government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agencies,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National Conference.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all U.S. family medicine residencies exhibited at National Conference.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C:\Users\AThomas\Desktop\2017-03-03_13-16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3" y="3393831"/>
            <a:ext cx="3792415" cy="254714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Thomas\Desktop\2017-03-03_13-34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93831"/>
            <a:ext cx="2209800" cy="2161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Thomas\Desktop\2017-03-03_13-33-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400300" cy="2377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8610600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Expo Hall Grand Opening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Join us at this Expo Hall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kick-off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celebrate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medicine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Celebration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Enjoy a night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celebrating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and your fellow attendees with music, beverages, and food at the historic Midland Theatre in downtown Kansas City. </a:t>
            </a:r>
          </a:p>
          <a:p>
            <a:endParaRPr lang="en-US" dirty="0"/>
          </a:p>
        </p:txBody>
      </p:sp>
      <p:pic>
        <p:nvPicPr>
          <p:cNvPr id="1027" name="Picture 3" descr="C:\Users\AThomas\Desktop\2017-03-03_13-30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2057400"/>
            <a:ext cx="5535613" cy="3010452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AAFP Student Congress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42646"/>
            <a:ext cx="82296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Join the discussion.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Expand your leadership skills through Student Congress. Actively participate in the AAFP governance process to share your view on medical education, improving the health care system, and more.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student leadership opportunities include: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AAFP Board of Directors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Conference Student Chair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Delegates to AAFP Congress of Delegates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FMIG National Coordinator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AAFP liaison to the AAFP Foundation and the Society of Teachers of Family Medicine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Poster Presentations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7892" y="1447800"/>
            <a:ext cx="8229600" cy="3581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your research.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pplications for poster presentations are open.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Posters are selected based on their originality, relevance to family medicine, and clarity of communication. Presentations must be of value to, and within the scope of, family medicine.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Poster categories:</a:t>
            </a:r>
          </a:p>
          <a:p>
            <a:pPr lvl="1"/>
            <a:r>
              <a:rPr lang="en-US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Inquiry </a:t>
            </a:r>
          </a:p>
          <a:p>
            <a:pPr lvl="1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Project</a:t>
            </a:r>
          </a:p>
          <a:p>
            <a:pPr lvl="1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Program </a:t>
            </a:r>
          </a:p>
          <a:p>
            <a:pPr lvl="1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Submission deadline: April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371600"/>
            <a:ext cx="8686800" cy="48196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Be recognized for your passion and talent as a future family physician. </a:t>
            </a: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Apply for one of </a:t>
            </a:r>
            <a:r>
              <a:rPr lang="en-US" sz="7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available </a:t>
            </a:r>
            <a:r>
              <a:rPr lang="en-US" sz="7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Medicine Leads </a:t>
            </a:r>
            <a:r>
              <a:rPr lang="en-US" sz="7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$600 scholarships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are made possible by the American Academy of Family Physicians Foundation, as well as individual and corporate sponsors.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6400" b="1" dirty="0" smtClean="0">
              <a:solidFill>
                <a:srgbClr val="3B6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7200" b="1" dirty="0" smtClean="0">
              <a:solidFill>
                <a:srgbClr val="3B6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Submission deadline: May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be an AAFP student member to apply. Not a member?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membership is FREE.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Join today at </a:t>
            </a:r>
            <a:r>
              <a:rPr lang="en-US" sz="8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www.aafp.org/join</a:t>
            </a:r>
            <a:r>
              <a:rPr lang="en-US" sz="8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193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-2017-FMI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NC-2017-FMIG</Template>
  <TotalTime>74</TotalTime>
  <Words>534</Words>
  <Application>Microsoft Office PowerPoint</Application>
  <PresentationFormat>On-screen Show (4:3)</PresentationFormat>
  <Paragraphs>127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NC-2017-FMIG</vt:lpstr>
      <vt:lpstr>PowerPoint Presentation</vt:lpstr>
      <vt:lpstr>You + Family Medicine  be part of the National Conference equation</vt:lpstr>
      <vt:lpstr>National Conference exists to support future physicians in their family medicine journey.  </vt:lpstr>
      <vt:lpstr>Educational Programming</vt:lpstr>
      <vt:lpstr>Expo Hall</vt:lpstr>
      <vt:lpstr>Connect</vt:lpstr>
      <vt:lpstr>AAFP Student Congress</vt:lpstr>
      <vt:lpstr>Poster Presentations</vt:lpstr>
      <vt:lpstr>Scholarships</vt:lpstr>
      <vt:lpstr>PowerPoint Presentation</vt:lpstr>
      <vt:lpstr>About Kansas City</vt:lpstr>
      <vt:lpstr>Important Dates</vt:lpstr>
      <vt:lpstr>PowerPoint Presentation</vt:lpstr>
      <vt:lpstr>AAFP National Conference of Family Medicine Residents and Medical Students    July 27-July 29, 2017 Kansas City, MO    Register today at www.aafp.org/nc  AAFP Contact Center at (800) 274-2237</vt:lpstr>
    </vt:vector>
  </TitlesOfParts>
  <Company>AAFP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Aleigh Thomas</dc:creator>
  <cp:lastModifiedBy>Aleigh Thomas</cp:lastModifiedBy>
  <cp:revision>8</cp:revision>
  <dcterms:created xsi:type="dcterms:W3CDTF">2017-03-03T18:57:33Z</dcterms:created>
  <dcterms:modified xsi:type="dcterms:W3CDTF">2017-03-03T21:41:49Z</dcterms:modified>
</cp:coreProperties>
</file>