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61" r:id="rId5"/>
  </p:sldIdLst>
  <p:sldSz cx="14630400" cy="8229600"/>
  <p:notesSz cx="7010400" cy="92964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EBDB"/>
    <a:srgbClr val="DCE3E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5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-840" y="-114"/>
      </p:cViewPr>
      <p:guideLst>
        <p:guide orient="horz" pos="2592"/>
        <p:guide pos="4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820381-502C-4634-A1B0-CD2D119E1A96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00669B9-1C2D-454B-BC10-416C34E3F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63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E0A8F0-B3C8-4168-A982-F319E28F232F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0C9EC7-34CC-413E-B5A6-F89A76BEB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4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316637"/>
            <a:ext cx="14630399" cy="9129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920240"/>
            <a:ext cx="13167360" cy="52534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" y="7627621"/>
            <a:ext cx="596537" cy="4381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A985FF-C048-4108-85B2-DDCBAF7BDF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304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054897"/>
            <a:ext cx="12435840" cy="176403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067774"/>
            <a:ext cx="10241280" cy="1345474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175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316637"/>
            <a:ext cx="14630399" cy="9129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920240"/>
            <a:ext cx="13167360" cy="5253446"/>
          </a:xfrm>
        </p:spPr>
        <p:txBody>
          <a:bodyPr/>
          <a:lstStyle>
            <a:lvl1pPr>
              <a:defRPr sz="4000"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" y="7627621"/>
            <a:ext cx="596537" cy="4381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A985FF-C048-4108-85B2-DDCBAF7BDF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106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" y="7627621"/>
            <a:ext cx="542109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985FF-C048-4108-85B2-DDCBAF7BD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3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38"/>
            <a:ext cx="14630400" cy="82296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48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938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31520" y="7616657"/>
            <a:ext cx="495114" cy="438150"/>
          </a:xfrm>
        </p:spPr>
        <p:txBody>
          <a:bodyPr/>
          <a:lstStyle/>
          <a:p>
            <a:pPr algn="l"/>
            <a:fld id="{61A985FF-C048-4108-85B2-DDCBAF7BDF75}" type="slidenum">
              <a:rPr lang="en-US" smtClean="0">
                <a:solidFill>
                  <a:schemeClr val="bg1"/>
                </a:solidFill>
              </a:rPr>
              <a:pPr algn="l"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085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</p:spPr>
      </p:pic>
    </p:spTree>
    <p:extLst>
      <p:ext uri="{BB962C8B-B14F-4D97-AF65-F5344CB8AC3E}">
        <p14:creationId xmlns:p14="http://schemas.microsoft.com/office/powerpoint/2010/main" val="31308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85FF-C048-4108-85B2-DDCBAF7BDF7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19" y="1257053"/>
            <a:ext cx="13026327" cy="598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851044"/>
      </p:ext>
    </p:extLst>
  </p:cSld>
  <p:clrMapOvr>
    <a:masterClrMapping/>
  </p:clrMapOvr>
</p:sld>
</file>

<file path=ppt/theme/theme1.xml><?xml version="1.0" encoding="utf-8"?>
<a:theme xmlns:a="http://schemas.openxmlformats.org/drawingml/2006/main" name="16x9POWERPOINTTEMPLATE2015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16x9POWERPOINTTEMPLATE2015 (1)</Template>
  <TotalTime>5</TotalTime>
  <Words>2</Words>
  <Application>Microsoft Office PowerPoint</Application>
  <PresentationFormat>Custom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16x9POWERPOINTTEMPLATE2015 (1)</vt:lpstr>
      <vt:lpstr>PowerPoint Presentation</vt:lpstr>
      <vt:lpstr>PowerPoint Presentation</vt:lpstr>
      <vt:lpstr>PowerPoint Presentation</vt:lpstr>
      <vt:lpstr>PowerPoint Presentation</vt:lpstr>
    </vt:vector>
  </TitlesOfParts>
  <Company>AAFP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Jaksa</dc:creator>
  <cp:lastModifiedBy>Katy Jaksa</cp:lastModifiedBy>
  <cp:revision>2</cp:revision>
  <cp:lastPrinted>2015-08-10T14:11:23Z</cp:lastPrinted>
  <dcterms:created xsi:type="dcterms:W3CDTF">2015-10-22T21:13:46Z</dcterms:created>
  <dcterms:modified xsi:type="dcterms:W3CDTF">2015-10-28T16:40:54Z</dcterms:modified>
</cp:coreProperties>
</file>