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06E9843-FB32-46C1-966F-B571B7B51892}" v="12" dt="2023-10-16T16:15:27.293"/>
    <p1510:client id="{12564279-A4BF-45DB-A700-E9E189931187}" v="22" dt="2023-10-16T15:06:25.035"/>
    <p1510:client id="{D637B0B0-E356-4110-B926-39C8A37F2A46}" v="2" vWet="3" dt="2023-10-16T16:54:29.884"/>
    <p1510:client id="{EDF8A2DF-631B-4214-B464-F4FD7C804EC7}" v="2" dt="2023-10-16T16:55:23.212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>
        <p:guide orient="horz" pos="2880"/>
        <p:guide pos="2160"/>
      </p:guideLst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12" Type="http://schemas.openxmlformats.org/officeDocument/2006/relationships/customXml" Target="../customXml/item3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11" Type="http://schemas.openxmlformats.org/officeDocument/2006/relationships/customXml" Target="../customXml/item2.xml"/><Relationship Id="rId5" Type="http://schemas.openxmlformats.org/officeDocument/2006/relationships/viewProps" Target="viewProps.xml"/><Relationship Id="rId10" Type="http://schemas.openxmlformats.org/officeDocument/2006/relationships/customXml" Target="../customXml/item1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rla Cherry" userId="ff20611e-d0a0-41dc-8f4e-1f55e75c36ff" providerId="ADAL" clId="{EDF8A2DF-631B-4214-B464-F4FD7C804EC7}"/>
    <pc:docChg chg="undo custSel modSld">
      <pc:chgData name="Carla Cherry" userId="ff20611e-d0a0-41dc-8f4e-1f55e75c36ff" providerId="ADAL" clId="{EDF8A2DF-631B-4214-B464-F4FD7C804EC7}" dt="2023-10-16T16:55:23.212" v="654" actId="20577"/>
      <pc:docMkLst>
        <pc:docMk/>
      </pc:docMkLst>
      <pc:sldChg chg="modSp mod">
        <pc:chgData name="Carla Cherry" userId="ff20611e-d0a0-41dc-8f4e-1f55e75c36ff" providerId="ADAL" clId="{EDF8A2DF-631B-4214-B464-F4FD7C804EC7}" dt="2023-10-16T16:55:23.212" v="654" actId="20577"/>
        <pc:sldMkLst>
          <pc:docMk/>
          <pc:sldMk cId="0" sldId="256"/>
        </pc:sldMkLst>
        <pc:spChg chg="mod">
          <ac:chgData name="Carla Cherry" userId="ff20611e-d0a0-41dc-8f4e-1f55e75c36ff" providerId="ADAL" clId="{EDF8A2DF-631B-4214-B464-F4FD7C804EC7}" dt="2023-10-16T16:43:39.814" v="652" actId="1036"/>
          <ac:spMkLst>
            <pc:docMk/>
            <pc:sldMk cId="0" sldId="256"/>
            <ac:spMk id="3" creationId="{00000000-0000-0000-0000-000000000000}"/>
          </ac:spMkLst>
        </pc:spChg>
        <pc:spChg chg="mod">
          <ac:chgData name="Carla Cherry" userId="ff20611e-d0a0-41dc-8f4e-1f55e75c36ff" providerId="ADAL" clId="{EDF8A2DF-631B-4214-B464-F4FD7C804EC7}" dt="2023-10-16T15:18:04.670" v="311" actId="113"/>
          <ac:spMkLst>
            <pc:docMk/>
            <pc:sldMk cId="0" sldId="256"/>
            <ac:spMk id="4" creationId="{691E1BB4-9B12-438D-968C-9A18E44BE317}"/>
          </ac:spMkLst>
        </pc:spChg>
        <pc:spChg chg="mod">
          <ac:chgData name="Carla Cherry" userId="ff20611e-d0a0-41dc-8f4e-1f55e75c36ff" providerId="ADAL" clId="{EDF8A2DF-631B-4214-B464-F4FD7C804EC7}" dt="2023-10-16T16:55:23.212" v="654" actId="20577"/>
          <ac:spMkLst>
            <pc:docMk/>
            <pc:sldMk cId="0" sldId="256"/>
            <ac:spMk id="5" creationId="{85A11D67-C119-407A-BFF0-5C3F18B28E2C}"/>
          </ac:spMkLst>
        </pc:spChg>
      </pc:sldChg>
    </pc:docChg>
  </pc:docChgLst>
  <pc:docChgLst>
    <pc:chgData name="Carla Cherry" userId="S::ccherry@aafp.org::ff20611e-d0a0-41dc-8f4e-1f55e75c36ff" providerId="AD" clId="Web-{12564279-A4BF-45DB-A700-E9E189931187}"/>
    <pc:docChg chg="modSld">
      <pc:chgData name="Carla Cherry" userId="S::ccherry@aafp.org::ff20611e-d0a0-41dc-8f4e-1f55e75c36ff" providerId="AD" clId="Web-{12564279-A4BF-45DB-A700-E9E189931187}" dt="2023-10-16T15:06:25.020" v="9" actId="20577"/>
      <pc:docMkLst>
        <pc:docMk/>
      </pc:docMkLst>
      <pc:sldChg chg="modSp">
        <pc:chgData name="Carla Cherry" userId="S::ccherry@aafp.org::ff20611e-d0a0-41dc-8f4e-1f55e75c36ff" providerId="AD" clId="Web-{12564279-A4BF-45DB-A700-E9E189931187}" dt="2023-10-16T15:06:25.020" v="9" actId="20577"/>
        <pc:sldMkLst>
          <pc:docMk/>
          <pc:sldMk cId="0" sldId="256"/>
        </pc:sldMkLst>
        <pc:spChg chg="mod">
          <ac:chgData name="Carla Cherry" userId="S::ccherry@aafp.org::ff20611e-d0a0-41dc-8f4e-1f55e75c36ff" providerId="AD" clId="Web-{12564279-A4BF-45DB-A700-E9E189931187}" dt="2023-10-16T15:06:25.020" v="9" actId="20577"/>
          <ac:spMkLst>
            <pc:docMk/>
            <pc:sldMk cId="0" sldId="256"/>
            <ac:spMk id="3" creationId="{00000000-0000-0000-0000-000000000000}"/>
          </ac:spMkLst>
        </pc:spChg>
      </pc:sldChg>
    </pc:docChg>
  </pc:docChgLst>
  <pc:docChgLst>
    <pc:chgData name="Carla Cherry" userId="S::ccherry@aafp.org::ff20611e-d0a0-41dc-8f4e-1f55e75c36ff" providerId="AD" clId="Web-{D637B0B0-E356-4110-B926-39C8A37F2A46}"/>
    <pc:docChg chg="modSld">
      <pc:chgData name="Carla Cherry" userId="S::ccherry@aafp.org::ff20611e-d0a0-41dc-8f4e-1f55e75c36ff" providerId="AD" clId="Web-{D637B0B0-E356-4110-B926-39C8A37F2A46}" dt="2023-10-16T16:54:20.478" v="0" actId="20577"/>
      <pc:docMkLst>
        <pc:docMk/>
      </pc:docMkLst>
      <pc:sldChg chg="modSp">
        <pc:chgData name="Carla Cherry" userId="S::ccherry@aafp.org::ff20611e-d0a0-41dc-8f4e-1f55e75c36ff" providerId="AD" clId="Web-{D637B0B0-E356-4110-B926-39C8A37F2A46}" dt="2023-10-16T16:54:20.478" v="0" actId="20577"/>
        <pc:sldMkLst>
          <pc:docMk/>
          <pc:sldMk cId="0" sldId="256"/>
        </pc:sldMkLst>
        <pc:spChg chg="mod">
          <ac:chgData name="Carla Cherry" userId="S::ccherry@aafp.org::ff20611e-d0a0-41dc-8f4e-1f55e75c36ff" providerId="AD" clId="Web-{D637B0B0-E356-4110-B926-39C8A37F2A46}" dt="2023-10-16T16:54:20.478" v="0" actId="20577"/>
          <ac:spMkLst>
            <pc:docMk/>
            <pc:sldMk cId="0" sldId="256"/>
            <ac:spMk id="3" creationId="{00000000-0000-0000-0000-000000000000}"/>
          </ac:spMkLst>
        </pc:spChg>
      </pc:sldChg>
    </pc:docChg>
  </pc:docChgLst>
  <pc:docChgLst>
    <pc:chgData name="Carla Cherry" userId="S::ccherry@aafp.org::ff20611e-d0a0-41dc-8f4e-1f55e75c36ff" providerId="AD" clId="Web-{106E9843-FB32-46C1-966F-B571B7B51892}"/>
    <pc:docChg chg="modSld">
      <pc:chgData name="Carla Cherry" userId="S::ccherry@aafp.org::ff20611e-d0a0-41dc-8f4e-1f55e75c36ff" providerId="AD" clId="Web-{106E9843-FB32-46C1-966F-B571B7B51892}" dt="2023-10-16T16:15:27.293" v="6" actId="20577"/>
      <pc:docMkLst>
        <pc:docMk/>
      </pc:docMkLst>
      <pc:sldChg chg="modSp">
        <pc:chgData name="Carla Cherry" userId="S::ccherry@aafp.org::ff20611e-d0a0-41dc-8f4e-1f55e75c36ff" providerId="AD" clId="Web-{106E9843-FB32-46C1-966F-B571B7B51892}" dt="2023-10-16T16:15:27.293" v="6" actId="20577"/>
        <pc:sldMkLst>
          <pc:docMk/>
          <pc:sldMk cId="0" sldId="256"/>
        </pc:sldMkLst>
        <pc:spChg chg="mod">
          <ac:chgData name="Carla Cherry" userId="S::ccherry@aafp.org::ff20611e-d0a0-41dc-8f4e-1f55e75c36ff" providerId="AD" clId="Web-{106E9843-FB32-46C1-966F-B571B7B51892}" dt="2023-10-16T16:15:27.293" v="6" actId="20577"/>
          <ac:spMkLst>
            <pc:docMk/>
            <pc:sldMk cId="0" sldId="256"/>
            <ac:spMk id="3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10/16/2023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10/16/2023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10/16/2023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10/16/2023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10/16/2023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5974079"/>
            <a:ext cx="9144000" cy="883919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138552" y="386842"/>
            <a:ext cx="4866894" cy="635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5940" y="1432941"/>
            <a:ext cx="8072119" cy="39516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10/16/2023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057400" y="234837"/>
            <a:ext cx="486473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95"/>
              </a:spcBef>
            </a:pPr>
            <a:r>
              <a:rPr spc="-15"/>
              <a:t>Disclosure</a:t>
            </a:r>
            <a:endParaRPr spc="-5"/>
          </a:p>
        </p:txBody>
      </p:sp>
      <p:sp>
        <p:nvSpPr>
          <p:cNvPr id="3" name="object 3"/>
          <p:cNvSpPr txBox="1"/>
          <p:nvPr/>
        </p:nvSpPr>
        <p:spPr>
          <a:xfrm>
            <a:off x="212177" y="1316589"/>
            <a:ext cx="7983970" cy="4703211"/>
          </a:xfrm>
          <a:prstGeom prst="rect">
            <a:avLst/>
          </a:prstGeom>
        </p:spPr>
        <p:txBody>
          <a:bodyPr vert="horz" wrap="square" lIns="0" tIns="12065" rIns="0" bIns="0" rtlCol="0" anchor="t">
            <a:spAutoFit/>
          </a:bodyPr>
          <a:lstStyle/>
          <a:p>
            <a:r>
              <a:rPr lang="en-US" b="1">
                <a:latin typeface="Calibri" panose="020F0502020204030204" pitchFamily="34" charset="0"/>
                <a:ea typeface="Calibri" panose="020F0502020204030204" pitchFamily="34" charset="0"/>
              </a:rPr>
              <a:t>Option 1</a:t>
            </a:r>
            <a:r>
              <a:rPr lang="en-US">
                <a:latin typeface="Calibri" panose="020F0502020204030204" pitchFamily="34" charset="0"/>
                <a:ea typeface="Calibri" panose="020F0502020204030204" pitchFamily="34" charset="0"/>
              </a:rPr>
              <a:t> – No live faculty conflicts identified:</a:t>
            </a:r>
          </a:p>
          <a:p>
            <a:r>
              <a:rPr lang="en-US">
                <a:latin typeface="Calibri" panose="020F0502020204030204" pitchFamily="34" charset="0"/>
                <a:ea typeface="Calibri" panose="020F0502020204030204" pitchFamily="34" charset="0"/>
              </a:rPr>
              <a:t>All individuals in a position to control content for this live activity have indicated they have no relevant financially relationships to disclose.</a:t>
            </a:r>
            <a:r>
              <a:rPr lang="en-US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  </a:t>
            </a:r>
          </a:p>
          <a:p>
            <a:endParaRPr lang="en-US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ctr"/>
            <a:r>
              <a:rPr lang="en-US">
                <a:latin typeface="Calibri"/>
                <a:ea typeface="Calibri" panose="020F0502020204030204" pitchFamily="34" charset="0"/>
                <a:cs typeface="Calibri"/>
              </a:rPr>
              <a:t> </a:t>
            </a:r>
            <a:r>
              <a:rPr lang="en-US" sz="2400">
                <a:latin typeface="Calibri"/>
                <a:ea typeface="Calibri" panose="020F0502020204030204" pitchFamily="34" charset="0"/>
                <a:cs typeface="Calibri"/>
              </a:rPr>
              <a:t>OR</a:t>
            </a:r>
          </a:p>
          <a:p>
            <a:endParaRPr lang="en-US">
              <a:latin typeface="Calibri" panose="020F0502020204030204" pitchFamily="34" charset="0"/>
              <a:ea typeface="Calibri" panose="020F0502020204030204" pitchFamily="34" charset="0"/>
              <a:cs typeface="Calibri"/>
            </a:endParaRPr>
          </a:p>
          <a:p>
            <a:r>
              <a:rPr lang="en-US" b="1">
                <a:latin typeface="Calibri"/>
                <a:ea typeface="Calibri"/>
                <a:cs typeface="Calibri"/>
              </a:rPr>
              <a:t>Option 2</a:t>
            </a:r>
            <a:r>
              <a:rPr lang="en-US">
                <a:latin typeface="Calibri"/>
                <a:ea typeface="Calibri"/>
                <a:cs typeface="Calibri"/>
              </a:rPr>
              <a:t> – Live faculty conflicts identified and mitigated:</a:t>
            </a:r>
          </a:p>
          <a:p>
            <a:r>
              <a:rPr lang="en-US">
                <a:latin typeface="Calibri"/>
                <a:ea typeface="Calibri" panose="020F0502020204030204" pitchFamily="34" charset="0"/>
                <a:cs typeface="Calibri"/>
              </a:rPr>
              <a:t>The following individual(s) in a position to control content for this live activity have disclosed the following relevant financial relationship: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>
                <a:highlight>
                  <a:srgbClr val="FFFF00"/>
                </a:highlight>
                <a:latin typeface="Calibri"/>
                <a:ea typeface="Times New Roman" panose="02020603050405020304" pitchFamily="18" charset="0"/>
                <a:cs typeface="Calibri"/>
              </a:rPr>
              <a:t>[Name]</a:t>
            </a:r>
            <a:r>
              <a:rPr lang="en-US">
                <a:latin typeface="Calibri"/>
                <a:ea typeface="Times New Roman" panose="02020603050405020304" pitchFamily="18" charset="0"/>
                <a:cs typeface="Calibri"/>
              </a:rPr>
              <a:t> disclosed a relationship with </a:t>
            </a:r>
            <a:r>
              <a:rPr lang="en-US">
                <a:highlight>
                  <a:srgbClr val="FFFF00"/>
                </a:highlight>
                <a:latin typeface="Calibri"/>
                <a:ea typeface="Times New Roman" panose="02020603050405020304" pitchFamily="18" charset="0"/>
                <a:cs typeface="Calibri"/>
              </a:rPr>
              <a:t>[Name of the Ineligible Company], [Nature of the relationship]</a:t>
            </a:r>
            <a:endParaRPr lang="en-US">
              <a:latin typeface="Times New Roman"/>
              <a:ea typeface="Calibri" panose="020F0502020204030204" pitchFamily="34" charset="0"/>
              <a:cs typeface="Calibri"/>
            </a:endParaRPr>
          </a:p>
          <a:p>
            <a:pPr marL="342900" indent="-342900">
              <a:buFont typeface="Symbol" panose="05050102010706020507" pitchFamily="18" charset="2"/>
              <a:buChar char=""/>
            </a:pPr>
            <a:r>
              <a:rPr lang="en-US">
                <a:ea typeface="+mn-lt"/>
                <a:cs typeface="+mn-lt"/>
              </a:rPr>
              <a:t>All the relevant financial relationships listed have been mitigated</a:t>
            </a:r>
            <a:endParaRPr lang="en-US">
              <a:latin typeface="Times New Roman"/>
              <a:ea typeface="Calibri" panose="020F0502020204030204" pitchFamily="34" charset="0"/>
              <a:cs typeface="Calibri"/>
            </a:endParaRPr>
          </a:p>
          <a:p>
            <a:endParaRPr lang="en-US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en-US">
                <a:latin typeface="Calibri" panose="020F0502020204030204" pitchFamily="34" charset="0"/>
                <a:ea typeface="Calibri" panose="020F0502020204030204" pitchFamily="34" charset="0"/>
              </a:rPr>
              <a:t>All other individuals in a position to control content for this live activity have indicated they have no relevant financial relationships to disclose. </a:t>
            </a:r>
            <a:endParaRPr lang="en-US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55600" marR="5080" indent="-342900">
              <a:lnSpc>
                <a:spcPct val="100000"/>
              </a:lnSpc>
              <a:spcBef>
                <a:spcPts val="9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endParaRPr sz="2800">
              <a:latin typeface="Calibri"/>
              <a:cs typeface="Calibri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91E1BB4-9B12-438D-968C-9A18E44BE317}"/>
              </a:ext>
            </a:extLst>
          </p:cNvPr>
          <p:cNvSpPr txBox="1"/>
          <p:nvPr/>
        </p:nvSpPr>
        <p:spPr>
          <a:xfrm>
            <a:off x="184468" y="776147"/>
            <a:ext cx="861059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i="1"/>
              <a:t>[Please utilize the statement from either option 1 </a:t>
            </a:r>
            <a:r>
              <a:rPr lang="en-US" sz="1400" b="1" i="1"/>
              <a:t>or</a:t>
            </a:r>
            <a:r>
              <a:rPr lang="en-US" sz="1400" i="1"/>
              <a:t> option 2 below, reflective of any faculty conflicts that may exist.]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5A11D67-C119-407A-BFF0-5C3F18B28E2C}"/>
              </a:ext>
            </a:extLst>
          </p:cNvPr>
          <p:cNvSpPr txBox="1"/>
          <p:nvPr/>
        </p:nvSpPr>
        <p:spPr>
          <a:xfrm>
            <a:off x="7873135" y="5769548"/>
            <a:ext cx="12954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/>
              <a:t>Revised 10/16/2023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EE08C8-A8EB-4073-BBB9-AEB8297734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38551" y="914400"/>
            <a:ext cx="4866894" cy="635000"/>
          </a:xfrm>
        </p:spPr>
        <p:txBody>
          <a:bodyPr/>
          <a:lstStyle/>
          <a:p>
            <a:pPr algn="ctr"/>
            <a:r>
              <a:rPr lang="en-US"/>
              <a:t>Disclaimer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9308C24-8088-4E97-A2C8-24D64E9CC4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5939" y="1905000"/>
            <a:ext cx="8072119" cy="2862322"/>
          </a:xfrm>
        </p:spPr>
        <p:txBody>
          <a:bodyPr/>
          <a:lstStyle/>
          <a:p>
            <a:pPr marL="355600" marR="219710" lvl="0" indent="-342900" algn="l" defTabSz="914400" rtl="0" eaLnBrk="1" fontAlgn="auto" latinLnBrk="0" hangingPunct="1">
              <a:lnSpc>
                <a:spcPct val="100000"/>
              </a:lnSpc>
              <a:spcBef>
                <a:spcPts val="675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354965" algn="l"/>
                <a:tab pos="355600" algn="l"/>
              </a:tabLst>
              <a:defRPr/>
            </a:pPr>
            <a:r>
              <a:rPr lang="en-US" sz="2800" kern="1200" spc="-10">
                <a:solidFill>
                  <a:prstClr val="black"/>
                </a:solidFill>
                <a:cs typeface="Calibri"/>
              </a:rPr>
              <a:t>This material </a:t>
            </a:r>
            <a:r>
              <a:rPr lang="en-US" sz="2800" kern="1200" spc="-5">
                <a:solidFill>
                  <a:prstClr val="black"/>
                </a:solidFill>
                <a:cs typeface="Calibri"/>
              </a:rPr>
              <a:t>is </a:t>
            </a:r>
            <a:r>
              <a:rPr lang="en-US" sz="2800" kern="1200" spc="-10">
                <a:solidFill>
                  <a:prstClr val="black"/>
                </a:solidFill>
                <a:cs typeface="Calibri"/>
              </a:rPr>
              <a:t>not intended </a:t>
            </a:r>
            <a:r>
              <a:rPr lang="en-US" sz="2800" kern="1200" spc="-20">
                <a:solidFill>
                  <a:prstClr val="black"/>
                </a:solidFill>
                <a:cs typeface="Calibri"/>
              </a:rPr>
              <a:t>to </a:t>
            </a:r>
            <a:r>
              <a:rPr lang="en-US" sz="2800" kern="1200" spc="-15">
                <a:solidFill>
                  <a:prstClr val="black"/>
                </a:solidFill>
                <a:cs typeface="Calibri"/>
              </a:rPr>
              <a:t>represent </a:t>
            </a:r>
            <a:r>
              <a:rPr lang="en-US" sz="2800" kern="1200" spc="-5">
                <a:solidFill>
                  <a:prstClr val="black"/>
                </a:solidFill>
                <a:cs typeface="Calibri"/>
              </a:rPr>
              <a:t>the </a:t>
            </a:r>
            <a:r>
              <a:rPr lang="en-US" sz="2800" kern="1200" spc="-50">
                <a:solidFill>
                  <a:prstClr val="black"/>
                </a:solidFill>
                <a:cs typeface="Calibri"/>
              </a:rPr>
              <a:t>only,  </a:t>
            </a:r>
            <a:r>
              <a:rPr lang="en-US" sz="2800" kern="1200" spc="-5">
                <a:solidFill>
                  <a:prstClr val="black"/>
                </a:solidFill>
                <a:cs typeface="Calibri"/>
              </a:rPr>
              <a:t>nor necessarily </a:t>
            </a:r>
            <a:r>
              <a:rPr lang="en-US" sz="2800" kern="1200" spc="-15">
                <a:solidFill>
                  <a:prstClr val="black"/>
                </a:solidFill>
                <a:cs typeface="Calibri"/>
              </a:rPr>
              <a:t>best, </a:t>
            </a:r>
            <a:r>
              <a:rPr lang="en-US" sz="2800" kern="1200" spc="-5">
                <a:solidFill>
                  <a:prstClr val="black"/>
                </a:solidFill>
                <a:cs typeface="Calibri"/>
              </a:rPr>
              <a:t>methods or </a:t>
            </a:r>
            <a:r>
              <a:rPr lang="en-US" sz="2800" kern="1200" spc="-15">
                <a:solidFill>
                  <a:prstClr val="black"/>
                </a:solidFill>
                <a:cs typeface="Calibri"/>
              </a:rPr>
              <a:t>procedures  appropriate </a:t>
            </a:r>
            <a:r>
              <a:rPr lang="en-US" sz="2800" kern="1200" spc="-25">
                <a:solidFill>
                  <a:prstClr val="black"/>
                </a:solidFill>
                <a:cs typeface="Calibri"/>
              </a:rPr>
              <a:t>for </a:t>
            </a:r>
            <a:r>
              <a:rPr lang="en-US" sz="2800" kern="1200" spc="-5">
                <a:solidFill>
                  <a:prstClr val="black"/>
                </a:solidFill>
                <a:cs typeface="Calibri"/>
              </a:rPr>
              <a:t>the </a:t>
            </a:r>
            <a:r>
              <a:rPr lang="en-US" sz="2800" kern="1200" spc="-10">
                <a:solidFill>
                  <a:prstClr val="black"/>
                </a:solidFill>
                <a:cs typeface="Calibri"/>
              </a:rPr>
              <a:t>medical situations discussed.  </a:t>
            </a:r>
            <a:r>
              <a:rPr lang="en-US" sz="2800" kern="1200" spc="-40">
                <a:solidFill>
                  <a:prstClr val="black"/>
                </a:solidFill>
                <a:cs typeface="Calibri"/>
              </a:rPr>
              <a:t>Rather, </a:t>
            </a:r>
            <a:r>
              <a:rPr lang="en-US" sz="2800" kern="1200" spc="-5">
                <a:solidFill>
                  <a:prstClr val="black"/>
                </a:solidFill>
                <a:cs typeface="Calibri"/>
              </a:rPr>
              <a:t>it </a:t>
            </a:r>
            <a:r>
              <a:rPr lang="en-US" sz="2800" kern="1200" spc="-10">
                <a:solidFill>
                  <a:prstClr val="black"/>
                </a:solidFill>
                <a:cs typeface="Calibri"/>
              </a:rPr>
              <a:t>is intended </a:t>
            </a:r>
            <a:r>
              <a:rPr lang="en-US" sz="2800" kern="1200" spc="-20">
                <a:solidFill>
                  <a:prstClr val="black"/>
                </a:solidFill>
                <a:cs typeface="Calibri"/>
              </a:rPr>
              <a:t>to </a:t>
            </a:r>
            <a:r>
              <a:rPr lang="en-US" sz="2800" kern="1200" spc="-15">
                <a:solidFill>
                  <a:prstClr val="black"/>
                </a:solidFill>
                <a:cs typeface="Calibri"/>
              </a:rPr>
              <a:t>present </a:t>
            </a:r>
            <a:r>
              <a:rPr lang="en-US" sz="2800" kern="1200" spc="-5">
                <a:solidFill>
                  <a:prstClr val="black"/>
                </a:solidFill>
                <a:cs typeface="Calibri"/>
              </a:rPr>
              <a:t>AN </a:t>
            </a:r>
            <a:r>
              <a:rPr lang="en-US" sz="2800" kern="1200" spc="-10">
                <a:solidFill>
                  <a:prstClr val="black"/>
                </a:solidFill>
                <a:cs typeface="Calibri"/>
              </a:rPr>
              <a:t>approach, </a:t>
            </a:r>
            <a:r>
              <a:rPr lang="en-US" sz="2800" kern="1200" spc="-55">
                <a:solidFill>
                  <a:prstClr val="black"/>
                </a:solidFill>
                <a:cs typeface="Calibri"/>
              </a:rPr>
              <a:t>view,  </a:t>
            </a:r>
            <a:r>
              <a:rPr lang="en-US" sz="2800" kern="1200" spc="-20">
                <a:solidFill>
                  <a:prstClr val="black"/>
                </a:solidFill>
                <a:cs typeface="Calibri"/>
              </a:rPr>
              <a:t>statement, </a:t>
            </a:r>
            <a:r>
              <a:rPr lang="en-US" sz="2800" kern="1200" spc="-5">
                <a:solidFill>
                  <a:prstClr val="black"/>
                </a:solidFill>
                <a:cs typeface="Calibri"/>
              </a:rPr>
              <a:t>or opinion of </a:t>
            </a:r>
            <a:r>
              <a:rPr lang="en-US" sz="2800" kern="1200" spc="-10">
                <a:solidFill>
                  <a:prstClr val="black"/>
                </a:solidFill>
                <a:cs typeface="Calibri"/>
              </a:rPr>
              <a:t>the </a:t>
            </a:r>
            <a:r>
              <a:rPr lang="en-US" sz="2800" kern="1200" spc="-40">
                <a:solidFill>
                  <a:prstClr val="black"/>
                </a:solidFill>
                <a:cs typeface="Calibri"/>
              </a:rPr>
              <a:t>faculty, </a:t>
            </a:r>
            <a:r>
              <a:rPr lang="en-US" sz="2800" kern="1200" spc="-5">
                <a:solidFill>
                  <a:prstClr val="black"/>
                </a:solidFill>
                <a:cs typeface="Calibri"/>
              </a:rPr>
              <a:t>which </a:t>
            </a:r>
            <a:r>
              <a:rPr lang="en-US" sz="2800" kern="1200" spc="-20">
                <a:solidFill>
                  <a:prstClr val="black"/>
                </a:solidFill>
                <a:cs typeface="Calibri"/>
              </a:rPr>
              <a:t>may </a:t>
            </a:r>
            <a:r>
              <a:rPr lang="en-US" sz="2800" kern="1200" spc="-10">
                <a:solidFill>
                  <a:prstClr val="black"/>
                </a:solidFill>
                <a:cs typeface="Calibri"/>
              </a:rPr>
              <a:t>be  </a:t>
            </a:r>
            <a:r>
              <a:rPr lang="en-US" sz="2800" kern="1200" spc="-15">
                <a:solidFill>
                  <a:prstClr val="black"/>
                </a:solidFill>
                <a:cs typeface="Calibri"/>
              </a:rPr>
              <a:t>helpful </a:t>
            </a:r>
            <a:r>
              <a:rPr lang="en-US" sz="2800" kern="1200" spc="-20">
                <a:solidFill>
                  <a:prstClr val="black"/>
                </a:solidFill>
                <a:cs typeface="Calibri"/>
              </a:rPr>
              <a:t>to </a:t>
            </a:r>
            <a:r>
              <a:rPr lang="en-US" sz="2800" kern="1200" spc="-15">
                <a:solidFill>
                  <a:prstClr val="black"/>
                </a:solidFill>
                <a:cs typeface="Calibri"/>
              </a:rPr>
              <a:t>others </a:t>
            </a:r>
            <a:r>
              <a:rPr lang="en-US" sz="2800" kern="1200" spc="-5">
                <a:solidFill>
                  <a:prstClr val="black"/>
                </a:solidFill>
                <a:cs typeface="Calibri"/>
              </a:rPr>
              <a:t>who </a:t>
            </a:r>
            <a:r>
              <a:rPr lang="en-US" sz="2800" kern="1200" spc="-20">
                <a:solidFill>
                  <a:prstClr val="black"/>
                </a:solidFill>
                <a:cs typeface="Calibri"/>
              </a:rPr>
              <a:t>face </a:t>
            </a:r>
            <a:r>
              <a:rPr lang="en-US" sz="2800" kern="1200" spc="-10">
                <a:solidFill>
                  <a:prstClr val="black"/>
                </a:solidFill>
                <a:cs typeface="Calibri"/>
              </a:rPr>
              <a:t>similar</a:t>
            </a:r>
            <a:r>
              <a:rPr lang="en-US" sz="2800" kern="1200" spc="165">
                <a:solidFill>
                  <a:prstClr val="black"/>
                </a:solidFill>
                <a:cs typeface="Calibri"/>
              </a:rPr>
              <a:t> </a:t>
            </a:r>
            <a:r>
              <a:rPr lang="en-US" sz="2800" kern="1200" spc="-10">
                <a:solidFill>
                  <a:prstClr val="black"/>
                </a:solidFill>
                <a:cs typeface="Calibri"/>
              </a:rPr>
              <a:t>situations.</a:t>
            </a:r>
            <a:endParaRPr lang="en-US" sz="2800" kern="1200">
              <a:solidFill>
                <a:prstClr val="black"/>
              </a:solidFill>
              <a:cs typeface="Calibri"/>
            </a:endParaRPr>
          </a:p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A7B86D4-6581-48A8-9C8E-236DCD17A2F2}"/>
              </a:ext>
            </a:extLst>
          </p:cNvPr>
          <p:cNvSpPr txBox="1"/>
          <p:nvPr/>
        </p:nvSpPr>
        <p:spPr>
          <a:xfrm>
            <a:off x="7319746" y="5709684"/>
            <a:ext cx="12954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/>
              <a:t>Revised 8/9/2021</a:t>
            </a:r>
          </a:p>
        </p:txBody>
      </p:sp>
    </p:spTree>
    <p:extLst>
      <p:ext uri="{BB962C8B-B14F-4D97-AF65-F5344CB8AC3E}">
        <p14:creationId xmlns:p14="http://schemas.microsoft.com/office/powerpoint/2010/main" val="23629338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10405EB6D76C04A99D739F71CB1C882" ma:contentTypeVersion="17" ma:contentTypeDescription="Create a new document." ma:contentTypeScope="" ma:versionID="eccb9b86093ca6025ef1b7557fb95950">
  <xsd:schema xmlns:xsd="http://www.w3.org/2001/XMLSchema" xmlns:xs="http://www.w3.org/2001/XMLSchema" xmlns:p="http://schemas.microsoft.com/office/2006/metadata/properties" xmlns:ns2="856a7437-a7e7-4452-817c-46e435f59c4c" xmlns:ns3="0db41735-03c9-45f7-99e2-dcae27ef4500" targetNamespace="http://schemas.microsoft.com/office/2006/metadata/properties" ma:root="true" ma:fieldsID="d881cbdf39fb992358e0d82e566fa259" ns2:_="" ns3:_="">
    <xsd:import namespace="856a7437-a7e7-4452-817c-46e435f59c4c"/>
    <xsd:import namespace="0db41735-03c9-45f7-99e2-dcae27ef450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ObjectDetectorVersions" minOccurs="0"/>
                <xsd:element ref="ns2:MediaServiceLoca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56a7437-a7e7-4452-817c-46e435f59c4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16" nillable="true" ma:taxonomy="true" ma:internalName="lcf76f155ced4ddcb4097134ff3c332f" ma:taxonomyFieldName="MediaServiceImageTags" ma:displayName="Image Tags" ma:readOnly="false" ma:fieldId="{5cf76f15-5ced-4ddc-b409-7134ff3c332f}" ma:taxonomyMulti="true" ma:sspId="8157a136-43c5-4c94-a19c-50cb202ee49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2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23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db41735-03c9-45f7-99e2-dcae27ef4500" elementFormDefault="qualified">
    <xsd:import namespace="http://schemas.microsoft.com/office/2006/documentManagement/types"/>
    <xsd:import namespace="http://schemas.microsoft.com/office/infopath/2007/PartnerControls"/>
    <xsd:element name="TaxCatchAll" ma:index="17" nillable="true" ma:displayName="Taxonomy Catch All Column" ma:hidden="true" ma:list="{279d10cf-ccaf-40ed-b724-45c3658e93e8}" ma:internalName="TaxCatchAll" ma:showField="CatchAllData" ma:web="0db41735-03c9-45f7-99e2-dcae27ef450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db41735-03c9-45f7-99e2-dcae27ef4500" xsi:nil="true"/>
    <lcf76f155ced4ddcb4097134ff3c332f xmlns="856a7437-a7e7-4452-817c-46e435f59c4c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47304B39-019F-423B-BA3D-EE12BA8EA7CF}"/>
</file>

<file path=customXml/itemProps2.xml><?xml version="1.0" encoding="utf-8"?>
<ds:datastoreItem xmlns:ds="http://schemas.openxmlformats.org/officeDocument/2006/customXml" ds:itemID="{6F736B92-13AA-421E-9F51-38AF1936E68F}"/>
</file>

<file path=customXml/itemProps3.xml><?xml version="1.0" encoding="utf-8"?>
<ds:datastoreItem xmlns:ds="http://schemas.openxmlformats.org/officeDocument/2006/customXml" ds:itemID="{45A2F898-D7F7-4D38-8FD9-980DC236B602}"/>
</file>

<file path=docProps/app.xml><?xml version="1.0" encoding="utf-8"?>
<Properties xmlns="http://schemas.openxmlformats.org/officeDocument/2006/extended-properties" xmlns:vt="http://schemas.openxmlformats.org/officeDocument/2006/docPropsVTypes">
  <Template/>
  <Application>Microsoft Office PowerPoint</Application>
  <PresentationFormat>On-screen Show (4:3)</PresentationFormat>
  <Slides>2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Disclosure</vt:lpstr>
      <vt:lpstr>Disclaimer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ALSO Provider Course - Opening Slide Set | AAFP</dc:title>
  <dc:creator>American Academy of Family Physicians</dc:creator>
  <cp:revision>1</cp:revision>
  <dcterms:created xsi:type="dcterms:W3CDTF">2020-09-23T19:43:02Z</dcterms:created>
  <dcterms:modified xsi:type="dcterms:W3CDTF">2023-10-16T16:55:33Z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2018-03-28T00:00:00Z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2020-09-23T00:00:00Z</vt:filetime>
  </property>
  <property fmtid="{D5CDD505-2E9C-101B-9397-08002B2CF9AE}" pid="5" name="ContentTypeId">
    <vt:lpwstr>0x010100B10405EB6D76C04A99D739F71CB1C882</vt:lpwstr>
  </property>
</Properties>
</file>