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D_3585D235.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8"/>
  </p:notesMasterIdLst>
  <p:sldIdLst>
    <p:sldId id="267" r:id="rId5"/>
    <p:sldId id="275" r:id="rId6"/>
    <p:sldId id="269" r:id="rId7"/>
    <p:sldId id="282" r:id="rId8"/>
    <p:sldId id="278" r:id="rId9"/>
    <p:sldId id="279" r:id="rId10"/>
    <p:sldId id="280" r:id="rId11"/>
    <p:sldId id="281" r:id="rId12"/>
    <p:sldId id="284" r:id="rId13"/>
    <p:sldId id="283" r:id="rId14"/>
    <p:sldId id="285" r:id="rId15"/>
    <p:sldId id="276" r:id="rId16"/>
    <p:sldId id="28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7194F4E-F258-6004-6FD7-55E1B72CE2F7}" name="Sarah Duranleau" initials="SD" userId="S::sduranleau@aafp.org::a6c14cdf-7dee-4644-b38c-4b7c60bc96bb" providerId="AD"/>
  <p188:author id="{EF901A91-2745-4750-D227-6D71F41E2CB7}" name="Gaylynn Butts" initials="GB" userId="S::gbutts@aafp.org::ff2e3c85-5bb5-4d41-bf95-2e865f2a0d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4C57"/>
    <a:srgbClr val="96C6DB"/>
    <a:srgbClr val="C7E0EB"/>
    <a:srgbClr val="65B0CA"/>
    <a:srgbClr val="CCCED2"/>
    <a:srgbClr val="FAE6CD"/>
    <a:srgbClr val="F6CFA4"/>
    <a:srgbClr val="F5BA7F"/>
    <a:srgbClr val="F7901E"/>
    <a:srgbClr val="A4A6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E5281-80D4-4A8E-B977-67C8C87B18B3}" v="11" dt="2024-04-24T17:12:46.138"/>
    <p1510:client id="{9E03636A-F195-6301-F1A8-47C30EC4006F}" v="13" dt="2024-04-25T02:16:43.760"/>
    <p1510:client id="{A051329E-FB93-459D-819C-36B70BB73EA9}" v="3" dt="2024-04-24T17:14:04.6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Cherry" userId="S::ccherry@aafp.org::ff20611e-d0a0-41dc-8f4e-1f55e75c36ff" providerId="AD" clId="Web-{0E7E5281-80D4-4A8E-B977-67C8C87B18B3}"/>
    <pc:docChg chg="delSld modSld">
      <pc:chgData name="Carla Cherry" userId="S::ccherry@aafp.org::ff20611e-d0a0-41dc-8f4e-1f55e75c36ff" providerId="AD" clId="Web-{0E7E5281-80D4-4A8E-B977-67C8C87B18B3}" dt="2024-04-24T17:12:46.138" v="8" actId="14100"/>
      <pc:docMkLst>
        <pc:docMk/>
      </pc:docMkLst>
      <pc:sldChg chg="addSp modSp del">
        <pc:chgData name="Carla Cherry" userId="S::ccherry@aafp.org::ff20611e-d0a0-41dc-8f4e-1f55e75c36ff" providerId="AD" clId="Web-{0E7E5281-80D4-4A8E-B977-67C8C87B18B3}" dt="2024-04-24T17:12:46.138" v="8" actId="14100"/>
        <pc:sldMkLst>
          <pc:docMk/>
          <pc:sldMk cId="1533636813" sldId="267"/>
        </pc:sldMkLst>
        <pc:picChg chg="add mod modCrop">
          <ac:chgData name="Carla Cherry" userId="S::ccherry@aafp.org::ff20611e-d0a0-41dc-8f4e-1f55e75c36ff" providerId="AD" clId="Web-{0E7E5281-80D4-4A8E-B977-67C8C87B18B3}" dt="2024-04-24T17:12:46.138" v="8" actId="14100"/>
          <ac:picMkLst>
            <pc:docMk/>
            <pc:sldMk cId="1533636813" sldId="267"/>
            <ac:picMk id="3" creationId="{0BADB7EE-A9DE-5385-8CA9-7E44BDAB0707}"/>
          </ac:picMkLst>
        </pc:picChg>
      </pc:sldChg>
    </pc:docChg>
  </pc:docChgLst>
  <pc:docChgLst>
    <pc:chgData name="Sarah Duranleau" userId="S::sduranleau@aafp.org::a6c14cdf-7dee-4644-b38c-4b7c60bc96bb" providerId="AD" clId="Web-{425B0341-4949-4480-9168-8482388DB2B6}"/>
    <pc:docChg chg="mod modSld">
      <pc:chgData name="Sarah Duranleau" userId="S::sduranleau@aafp.org::a6c14cdf-7dee-4644-b38c-4b7c60bc96bb" providerId="AD" clId="Web-{425B0341-4949-4480-9168-8482388DB2B6}" dt="2024-04-01T20:38:14.792" v="3" actId="20577"/>
      <pc:docMkLst>
        <pc:docMk/>
      </pc:docMkLst>
      <pc:sldChg chg="addCm">
        <pc:chgData name="Sarah Duranleau" userId="S::sduranleau@aafp.org::a6c14cdf-7dee-4644-b38c-4b7c60bc96bb" providerId="AD" clId="Web-{425B0341-4949-4480-9168-8482388DB2B6}" dt="2024-04-01T20:37:28.432" v="1"/>
        <pc:sldMkLst>
          <pc:docMk/>
          <pc:sldMk cId="897962549" sldId="269"/>
        </pc:sldMkLst>
        <pc:extLst>
          <p:ext xmlns:p="http://schemas.openxmlformats.org/presentationml/2006/main" uri="{D6D511B9-2390-475A-947B-AFAB55BFBCF1}">
            <pc226:cmChg xmlns:pc226="http://schemas.microsoft.com/office/powerpoint/2022/06/main/command" chg="add">
              <pc226:chgData name="Sarah Duranleau" userId="S::sduranleau@aafp.org::a6c14cdf-7dee-4644-b38c-4b7c60bc96bb" providerId="AD" clId="Web-{425B0341-4949-4480-9168-8482388DB2B6}" dt="2024-04-01T20:37:28.432" v="1"/>
              <pc2:cmMkLst xmlns:pc2="http://schemas.microsoft.com/office/powerpoint/2019/9/main/command">
                <pc:docMk/>
                <pc:sldMk cId="897962549" sldId="269"/>
                <pc2:cmMk id="{2243A9BD-8D35-4AC1-9921-5D8B2C53F1D6}"/>
              </pc2:cmMkLst>
            </pc226:cmChg>
          </p:ext>
        </pc:extLst>
      </pc:sldChg>
      <pc:sldChg chg="modSp">
        <pc:chgData name="Sarah Duranleau" userId="S::sduranleau@aafp.org::a6c14cdf-7dee-4644-b38c-4b7c60bc96bb" providerId="AD" clId="Web-{425B0341-4949-4480-9168-8482388DB2B6}" dt="2024-04-01T20:38:14.792" v="3" actId="20577"/>
        <pc:sldMkLst>
          <pc:docMk/>
          <pc:sldMk cId="3516985272" sldId="278"/>
        </pc:sldMkLst>
        <pc:spChg chg="mod">
          <ac:chgData name="Sarah Duranleau" userId="S::sduranleau@aafp.org::a6c14cdf-7dee-4644-b38c-4b7c60bc96bb" providerId="AD" clId="Web-{425B0341-4949-4480-9168-8482388DB2B6}" dt="2024-04-01T20:38:14.792" v="3" actId="20577"/>
          <ac:spMkLst>
            <pc:docMk/>
            <pc:sldMk cId="3516985272" sldId="278"/>
            <ac:spMk id="3" creationId="{CAFAFBA2-494A-45F1-9EB9-0D7DA00F8EA1}"/>
          </ac:spMkLst>
        </pc:spChg>
      </pc:sldChg>
    </pc:docChg>
  </pc:docChgLst>
  <pc:docChgLst>
    <pc:chgData name="Gaylynn Butts" userId="ff2e3c85-5bb5-4d41-bf95-2e865f2a0d19" providerId="ADAL" clId="{158DC4AF-7217-4627-A280-49598C714DF6}"/>
    <pc:docChg chg="modSld">
      <pc:chgData name="Gaylynn Butts" userId="ff2e3c85-5bb5-4d41-bf95-2e865f2a0d19" providerId="ADAL" clId="{158DC4AF-7217-4627-A280-49598C714DF6}" dt="2024-03-22T15:55:16.720" v="2" actId="20577"/>
      <pc:docMkLst>
        <pc:docMk/>
      </pc:docMkLst>
      <pc:sldChg chg="modSp mod">
        <pc:chgData name="Gaylynn Butts" userId="ff2e3c85-5bb5-4d41-bf95-2e865f2a0d19" providerId="ADAL" clId="{158DC4AF-7217-4627-A280-49598C714DF6}" dt="2024-03-22T15:54:48.865" v="0" actId="1076"/>
        <pc:sldMkLst>
          <pc:docMk/>
          <pc:sldMk cId="897962549" sldId="269"/>
        </pc:sldMkLst>
        <pc:spChg chg="mod">
          <ac:chgData name="Gaylynn Butts" userId="ff2e3c85-5bb5-4d41-bf95-2e865f2a0d19" providerId="ADAL" clId="{158DC4AF-7217-4627-A280-49598C714DF6}" dt="2024-03-22T15:54:48.865" v="0" actId="1076"/>
          <ac:spMkLst>
            <pc:docMk/>
            <pc:sldMk cId="897962549" sldId="269"/>
            <ac:spMk id="3" creationId="{A9818BDE-801A-42C3-851A-A57389DFAF74}"/>
          </ac:spMkLst>
        </pc:spChg>
      </pc:sldChg>
      <pc:sldChg chg="modSp mod">
        <pc:chgData name="Gaylynn Butts" userId="ff2e3c85-5bb5-4d41-bf95-2e865f2a0d19" providerId="ADAL" clId="{158DC4AF-7217-4627-A280-49598C714DF6}" dt="2024-03-22T15:55:16.720" v="2" actId="20577"/>
        <pc:sldMkLst>
          <pc:docMk/>
          <pc:sldMk cId="1852900097" sldId="276"/>
        </pc:sldMkLst>
        <pc:spChg chg="mod">
          <ac:chgData name="Gaylynn Butts" userId="ff2e3c85-5bb5-4d41-bf95-2e865f2a0d19" providerId="ADAL" clId="{158DC4AF-7217-4627-A280-49598C714DF6}" dt="2024-03-22T15:55:16.720" v="2" actId="20577"/>
          <ac:spMkLst>
            <pc:docMk/>
            <pc:sldMk cId="1852900097" sldId="276"/>
            <ac:spMk id="3" creationId="{9B282C7E-AC41-8B52-0EAA-B02BE906E9F7}"/>
          </ac:spMkLst>
        </pc:spChg>
      </pc:sldChg>
    </pc:docChg>
  </pc:docChgLst>
  <pc:docChgLst>
    <pc:chgData name="Gaylynn Butts" userId="ff2e3c85-5bb5-4d41-bf95-2e865f2a0d19" providerId="ADAL" clId="{2773F863-C647-49C2-BB0E-00DB65861588}"/>
    <pc:docChg chg="modSld">
      <pc:chgData name="Gaylynn Butts" userId="ff2e3c85-5bb5-4d41-bf95-2e865f2a0d19" providerId="ADAL" clId="{2773F863-C647-49C2-BB0E-00DB65861588}" dt="2024-04-09T15:38:16.483" v="43"/>
      <pc:docMkLst>
        <pc:docMk/>
      </pc:docMkLst>
      <pc:sldChg chg="modSp mod addCm delCm modCm">
        <pc:chgData name="Gaylynn Butts" userId="ff2e3c85-5bb5-4d41-bf95-2e865f2a0d19" providerId="ADAL" clId="{2773F863-C647-49C2-BB0E-00DB65861588}" dt="2024-04-09T15:38:16.483" v="43"/>
        <pc:sldMkLst>
          <pc:docMk/>
          <pc:sldMk cId="897962549" sldId="269"/>
        </pc:sldMkLst>
        <pc:spChg chg="mod">
          <ac:chgData name="Gaylynn Butts" userId="ff2e3c85-5bb5-4d41-bf95-2e865f2a0d19" providerId="ADAL" clId="{2773F863-C647-49C2-BB0E-00DB65861588}" dt="2024-04-09T15:36:50.918" v="41" actId="6549"/>
          <ac:spMkLst>
            <pc:docMk/>
            <pc:sldMk cId="897962549" sldId="269"/>
            <ac:spMk id="3" creationId="{A9818BDE-801A-42C3-851A-A57389DFAF74}"/>
          </ac:spMkLst>
        </pc:spChg>
        <pc:extLst>
          <p:ext xmlns:p="http://schemas.openxmlformats.org/presentationml/2006/main" uri="{D6D511B9-2390-475A-947B-AFAB55BFBCF1}">
            <pc226:cmChg xmlns:pc226="http://schemas.microsoft.com/office/powerpoint/2022/06/main/command" chg="del">
              <pc226:chgData name="Gaylynn Butts" userId="ff2e3c85-5bb5-4d41-bf95-2e865f2a0d19" providerId="ADAL" clId="{2773F863-C647-49C2-BB0E-00DB65861588}" dt="2024-04-09T15:31:22.990" v="0"/>
              <pc2:cmMkLst xmlns:pc2="http://schemas.microsoft.com/office/powerpoint/2019/9/main/command">
                <pc:docMk/>
                <pc:sldMk cId="897962549" sldId="269"/>
                <pc2:cmMk id="{2243A9BD-8D35-4AC1-9921-5D8B2C53F1D6}"/>
              </pc2:cmMkLst>
            </pc226:cmChg>
            <pc226:cmChg xmlns:pc226="http://schemas.microsoft.com/office/powerpoint/2022/06/main/command" chg="add mod">
              <pc226:chgData name="Gaylynn Butts" userId="ff2e3c85-5bb5-4d41-bf95-2e865f2a0d19" providerId="ADAL" clId="{2773F863-C647-49C2-BB0E-00DB65861588}" dt="2024-04-09T15:38:16.483" v="43"/>
              <pc2:cmMkLst xmlns:pc2="http://schemas.microsoft.com/office/powerpoint/2019/9/main/command">
                <pc:docMk/>
                <pc:sldMk cId="897962549" sldId="269"/>
                <pc2:cmMk id="{1A5FBDE9-26B0-40C5-9054-83F1D5CB1EF1}"/>
              </pc2:cmMkLst>
            </pc226:cmChg>
          </p:ext>
        </pc:extLst>
      </pc:sldChg>
    </pc:docChg>
  </pc:docChgLst>
  <pc:docChgLst>
    <pc:chgData name="Carla Cherry" userId="S::ccherry@aafp.org::ff20611e-d0a0-41dc-8f4e-1f55e75c36ff" providerId="AD" clId="Web-{A051329E-FB93-459D-819C-36B70BB73EA9}"/>
    <pc:docChg chg="addSld delSld modSld">
      <pc:chgData name="Carla Cherry" userId="S::ccherry@aafp.org::ff20611e-d0a0-41dc-8f4e-1f55e75c36ff" providerId="AD" clId="Web-{A051329E-FB93-459D-819C-36B70BB73EA9}" dt="2024-04-24T17:14:04.626" v="2"/>
      <pc:docMkLst>
        <pc:docMk/>
      </pc:docMkLst>
      <pc:sldChg chg="del">
        <pc:chgData name="Carla Cherry" userId="S::ccherry@aafp.org::ff20611e-d0a0-41dc-8f4e-1f55e75c36ff" providerId="AD" clId="Web-{A051329E-FB93-459D-819C-36B70BB73EA9}" dt="2024-04-24T17:14:00.673" v="1"/>
        <pc:sldMkLst>
          <pc:docMk/>
          <pc:sldMk cId="3169996046" sldId="263"/>
        </pc:sldMkLst>
      </pc:sldChg>
      <pc:sldChg chg="delSp">
        <pc:chgData name="Carla Cherry" userId="S::ccherry@aafp.org::ff20611e-d0a0-41dc-8f4e-1f55e75c36ff" providerId="AD" clId="Web-{A051329E-FB93-459D-819C-36B70BB73EA9}" dt="2024-04-24T17:13:54.844" v="0"/>
        <pc:sldMkLst>
          <pc:docMk/>
          <pc:sldMk cId="1533636813" sldId="267"/>
        </pc:sldMkLst>
        <pc:picChg chg="del">
          <ac:chgData name="Carla Cherry" userId="S::ccherry@aafp.org::ff20611e-d0a0-41dc-8f4e-1f55e75c36ff" providerId="AD" clId="Web-{A051329E-FB93-459D-819C-36B70BB73EA9}" dt="2024-04-24T17:13:54.844" v="0"/>
          <ac:picMkLst>
            <pc:docMk/>
            <pc:sldMk cId="1533636813" sldId="267"/>
            <ac:picMk id="1026" creationId="{940ED883-3A23-03D0-C7F9-A3341A173F57}"/>
          </ac:picMkLst>
        </pc:picChg>
      </pc:sldChg>
      <pc:sldChg chg="add">
        <pc:chgData name="Carla Cherry" userId="S::ccherry@aafp.org::ff20611e-d0a0-41dc-8f4e-1f55e75c36ff" providerId="AD" clId="Web-{A051329E-FB93-459D-819C-36B70BB73EA9}" dt="2024-04-24T17:14:04.626" v="2"/>
        <pc:sldMkLst>
          <pc:docMk/>
          <pc:sldMk cId="3169996046" sldId="286"/>
        </pc:sldMkLst>
      </pc:sldChg>
    </pc:docChg>
  </pc:docChgLst>
  <pc:docChgLst>
    <pc:chgData name="Sarah Duranleau" userId="S::sduranleau@aafp.org::a6c14cdf-7dee-4644-b38c-4b7c60bc96bb" providerId="AD" clId="Web-{489DA0E1-7D5D-3F7B-535B-E6A23AD55985}"/>
    <pc:docChg chg="modSld">
      <pc:chgData name="Sarah Duranleau" userId="S::sduranleau@aafp.org::a6c14cdf-7dee-4644-b38c-4b7c60bc96bb" providerId="AD" clId="Web-{489DA0E1-7D5D-3F7B-535B-E6A23AD55985}" dt="2024-04-01T20:38:31.206" v="0" actId="20577"/>
      <pc:docMkLst>
        <pc:docMk/>
      </pc:docMkLst>
      <pc:sldChg chg="modSp">
        <pc:chgData name="Sarah Duranleau" userId="S::sduranleau@aafp.org::a6c14cdf-7dee-4644-b38c-4b7c60bc96bb" providerId="AD" clId="Web-{489DA0E1-7D5D-3F7B-535B-E6A23AD55985}" dt="2024-04-01T20:38:31.206" v="0" actId="20577"/>
        <pc:sldMkLst>
          <pc:docMk/>
          <pc:sldMk cId="3516985272" sldId="278"/>
        </pc:sldMkLst>
        <pc:spChg chg="mod">
          <ac:chgData name="Sarah Duranleau" userId="S::sduranleau@aafp.org::a6c14cdf-7dee-4644-b38c-4b7c60bc96bb" providerId="AD" clId="Web-{489DA0E1-7D5D-3F7B-535B-E6A23AD55985}" dt="2024-04-01T20:38:31.206" v="0" actId="20577"/>
          <ac:spMkLst>
            <pc:docMk/>
            <pc:sldMk cId="3516985272" sldId="278"/>
            <ac:spMk id="3" creationId="{CAFAFBA2-494A-45F1-9EB9-0D7DA00F8EA1}"/>
          </ac:spMkLst>
        </pc:spChg>
      </pc:sldChg>
    </pc:docChg>
  </pc:docChgLst>
  <pc:docChgLst>
    <pc:chgData name="Carla Cherry" userId="S::ccherry@aafp.org::ff20611e-d0a0-41dc-8f4e-1f55e75c36ff" providerId="AD" clId="Web-{9E03636A-F195-6301-F1A8-47C30EC4006F}"/>
    <pc:docChg chg="modSld">
      <pc:chgData name="Carla Cherry" userId="S::ccherry@aafp.org::ff20611e-d0a0-41dc-8f4e-1f55e75c36ff" providerId="AD" clId="Web-{9E03636A-F195-6301-F1A8-47C30EC4006F}" dt="2024-04-25T02:16:42.917" v="9" actId="20577"/>
      <pc:docMkLst>
        <pc:docMk/>
      </pc:docMkLst>
      <pc:sldChg chg="addSp delSp modSp">
        <pc:chgData name="Carla Cherry" userId="S::ccherry@aafp.org::ff20611e-d0a0-41dc-8f4e-1f55e75c36ff" providerId="AD" clId="Web-{9E03636A-F195-6301-F1A8-47C30EC4006F}" dt="2024-04-25T02:13:22.084" v="4" actId="20577"/>
        <pc:sldMkLst>
          <pc:docMk/>
          <pc:sldMk cId="1533636813" sldId="267"/>
        </pc:sldMkLst>
        <pc:spChg chg="mod">
          <ac:chgData name="Carla Cherry" userId="S::ccherry@aafp.org::ff20611e-d0a0-41dc-8f4e-1f55e75c36ff" providerId="AD" clId="Web-{9E03636A-F195-6301-F1A8-47C30EC4006F}" dt="2024-04-25T02:13:22.084" v="4" actId="20577"/>
          <ac:spMkLst>
            <pc:docMk/>
            <pc:sldMk cId="1533636813" sldId="267"/>
            <ac:spMk id="2" creationId="{83746830-B706-472F-82D9-70EFA1A05640}"/>
          </ac:spMkLst>
        </pc:spChg>
        <pc:picChg chg="del">
          <ac:chgData name="Carla Cherry" userId="S::ccherry@aafp.org::ff20611e-d0a0-41dc-8f4e-1f55e75c36ff" providerId="AD" clId="Web-{9E03636A-F195-6301-F1A8-47C30EC4006F}" dt="2024-04-25T02:12:47.817" v="0"/>
          <ac:picMkLst>
            <pc:docMk/>
            <pc:sldMk cId="1533636813" sldId="267"/>
            <ac:picMk id="3" creationId="{0BADB7EE-A9DE-5385-8CA9-7E44BDAB0707}"/>
          </ac:picMkLst>
        </pc:picChg>
        <pc:picChg chg="add mod">
          <ac:chgData name="Carla Cherry" userId="S::ccherry@aafp.org::ff20611e-d0a0-41dc-8f4e-1f55e75c36ff" providerId="AD" clId="Web-{9E03636A-F195-6301-F1A8-47C30EC4006F}" dt="2024-04-25T02:12:54.614" v="3" actId="14100"/>
          <ac:picMkLst>
            <pc:docMk/>
            <pc:sldMk cId="1533636813" sldId="267"/>
            <ac:picMk id="4" creationId="{F5DB3A93-7A90-101B-81ED-D898EDF05170}"/>
          </ac:picMkLst>
        </pc:picChg>
      </pc:sldChg>
      <pc:sldChg chg="addSp delSp modSp">
        <pc:chgData name="Carla Cherry" userId="S::ccherry@aafp.org::ff20611e-d0a0-41dc-8f4e-1f55e75c36ff" providerId="AD" clId="Web-{9E03636A-F195-6301-F1A8-47C30EC4006F}" dt="2024-04-25T02:15:34.852" v="8" actId="1076"/>
        <pc:sldMkLst>
          <pc:docMk/>
          <pc:sldMk cId="4116229616" sldId="280"/>
        </pc:sldMkLst>
        <pc:picChg chg="del">
          <ac:chgData name="Carla Cherry" userId="S::ccherry@aafp.org::ff20611e-d0a0-41dc-8f4e-1f55e75c36ff" providerId="AD" clId="Web-{9E03636A-F195-6301-F1A8-47C30EC4006F}" dt="2024-04-25T02:14:22.413" v="5"/>
          <ac:picMkLst>
            <pc:docMk/>
            <pc:sldMk cId="4116229616" sldId="280"/>
            <ac:picMk id="5" creationId="{9362B371-4DFD-D6F0-424E-CE4DDACF9AD6}"/>
          </ac:picMkLst>
        </pc:picChg>
        <pc:picChg chg="add mod">
          <ac:chgData name="Carla Cherry" userId="S::ccherry@aafp.org::ff20611e-d0a0-41dc-8f4e-1f55e75c36ff" providerId="AD" clId="Web-{9E03636A-F195-6301-F1A8-47C30EC4006F}" dt="2024-04-25T02:15:34.852" v="8" actId="1076"/>
          <ac:picMkLst>
            <pc:docMk/>
            <pc:sldMk cId="4116229616" sldId="280"/>
            <ac:picMk id="6" creationId="{658048B5-BF4B-B941-E34B-DEF5FF7D3C25}"/>
          </ac:picMkLst>
        </pc:picChg>
      </pc:sldChg>
      <pc:sldChg chg="modSp">
        <pc:chgData name="Carla Cherry" userId="S::ccherry@aafp.org::ff20611e-d0a0-41dc-8f4e-1f55e75c36ff" providerId="AD" clId="Web-{9E03636A-F195-6301-F1A8-47C30EC4006F}" dt="2024-04-25T02:16:42.917" v="9" actId="20577"/>
        <pc:sldMkLst>
          <pc:docMk/>
          <pc:sldMk cId="0" sldId="284"/>
        </pc:sldMkLst>
        <pc:spChg chg="mod">
          <ac:chgData name="Carla Cherry" userId="S::ccherry@aafp.org::ff20611e-d0a0-41dc-8f4e-1f55e75c36ff" providerId="AD" clId="Web-{9E03636A-F195-6301-F1A8-47C30EC4006F}" dt="2024-04-25T02:16:42.917" v="9" actId="20577"/>
          <ac:spMkLst>
            <pc:docMk/>
            <pc:sldMk cId="0" sldId="284"/>
            <ac:spMk id="3" creationId="{00000000-0000-0000-0000-000000000000}"/>
          </ac:spMkLst>
        </pc:spChg>
      </pc:sldChg>
    </pc:docChg>
  </pc:docChgLst>
</pc:chgInfo>
</file>

<file path=ppt/comments/modernComment_10D_3585D235.xml><?xml version="1.0" encoding="utf-8"?>
<p188:cmLst xmlns:a="http://schemas.openxmlformats.org/drawingml/2006/main" xmlns:r="http://schemas.openxmlformats.org/officeDocument/2006/relationships" xmlns:p188="http://schemas.microsoft.com/office/powerpoint/2018/8/main">
  <p188:cm id="{1A5FBDE9-26B0-40C5-9054-83F1D5CB1EF1}" authorId="{EF901A91-2745-4750-D227-6D71F41E2CB7}" created="2024-04-09T15:36:07.271">
    <ac:deMkLst xmlns:ac="http://schemas.microsoft.com/office/drawing/2013/main/command">
      <pc:docMk xmlns:pc="http://schemas.microsoft.com/office/powerpoint/2013/main/command"/>
      <pc:sldMk xmlns:pc="http://schemas.microsoft.com/office/powerpoint/2013/main/command" cId="897962549" sldId="269"/>
      <ac:spMk id="3" creationId="{A9818BDE-801A-42C3-851A-A57389DFAF74}"/>
    </ac:deMkLst>
    <p188:txBody>
      <a:bodyPr/>
      <a:lstStyle/>
      <a:p>
        <a:r>
          <a:rPr lang="en-US"/>
          <a:t>Please note--If conflict is noted, adjust the first bullet to read as follows:
The following individual(s) in a position to control content for this live activity have disclosed the following relevant financial relationship:
[Name] disclosed a relationship with [Name of the Ineligible Company], [Nature of the relationship]
All the relevant financial relationships listed have been mitigated
All other individuals in a position to control content for this live activity have indicated they have no relevant financial relationships to disclose.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A598A7-D375-4418-9D87-46311329AA5C}" type="datetimeFigureOut">
              <a:rPr lang="en-US" smtClean="0"/>
              <a:t>4/24/2024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9F744-FD9C-44F3-92AB-510D9A2A268B}" type="slidenum">
              <a:rPr lang="en-US" smtClean="0"/>
              <a:t>‹#›</a:t>
            </a:fld>
            <a:endParaRPr lang="en-US"/>
          </a:p>
        </p:txBody>
      </p:sp>
    </p:spTree>
    <p:extLst>
      <p:ext uri="{BB962C8B-B14F-4D97-AF65-F5344CB8AC3E}">
        <p14:creationId xmlns:p14="http://schemas.microsoft.com/office/powerpoint/2010/main" val="1976313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1</a:t>
            </a:fld>
            <a:endParaRPr lang="en-US"/>
          </a:p>
        </p:txBody>
      </p:sp>
    </p:spTree>
    <p:extLst>
      <p:ext uri="{BB962C8B-B14F-4D97-AF65-F5344CB8AC3E}">
        <p14:creationId xmlns:p14="http://schemas.microsoft.com/office/powerpoint/2010/main" val="1085803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99F744-FD9C-44F3-92AB-510D9A2A268B}" type="slidenum">
              <a:rPr lang="en-US" smtClean="0"/>
              <a:t>3</a:t>
            </a:fld>
            <a:endParaRPr lang="en-US"/>
          </a:p>
        </p:txBody>
      </p:sp>
    </p:spTree>
    <p:extLst>
      <p:ext uri="{BB962C8B-B14F-4D97-AF65-F5344CB8AC3E}">
        <p14:creationId xmlns:p14="http://schemas.microsoft.com/office/powerpoint/2010/main" val="3928042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3CE6E-202A-480B-BA54-5D98F99FE4DF}"/>
              </a:ext>
            </a:extLst>
          </p:cNvPr>
          <p:cNvSpPr>
            <a:spLocks noGrp="1"/>
          </p:cNvSpPr>
          <p:nvPr>
            <p:ph type="ctrTitle" hasCustomPrompt="1"/>
          </p:nvPr>
        </p:nvSpPr>
        <p:spPr>
          <a:xfrm>
            <a:off x="520700" y="1295399"/>
            <a:ext cx="7518400" cy="2214563"/>
          </a:xfrm>
        </p:spPr>
        <p:txBody>
          <a:bodyPr anchor="b"/>
          <a:lstStyle>
            <a:lvl1pPr algn="l">
              <a:defRPr sz="6000">
                <a:solidFill>
                  <a:schemeClr val="bg1"/>
                </a:solidFill>
              </a:defRPr>
            </a:lvl1pPr>
          </a:lstStyle>
          <a:p>
            <a:r>
              <a:rPr lang="en-US"/>
              <a:t>Title: Arial Bold, 40-60 / white</a:t>
            </a:r>
          </a:p>
        </p:txBody>
      </p:sp>
      <p:sp>
        <p:nvSpPr>
          <p:cNvPr id="3" name="Subtitle 2">
            <a:extLst>
              <a:ext uri="{FF2B5EF4-FFF2-40B4-BE49-F238E27FC236}">
                <a16:creationId xmlns:a16="http://schemas.microsoft.com/office/drawing/2014/main" id="{EF1FC547-C509-46CB-9E66-6AA01C27ED12}"/>
              </a:ext>
            </a:extLst>
          </p:cNvPr>
          <p:cNvSpPr>
            <a:spLocks noGrp="1"/>
          </p:cNvSpPr>
          <p:nvPr>
            <p:ph type="subTitle" idx="1" hasCustomPrompt="1"/>
          </p:nvPr>
        </p:nvSpPr>
        <p:spPr>
          <a:xfrm>
            <a:off x="520700" y="3552191"/>
            <a:ext cx="7518400" cy="1198562"/>
          </a:xfrm>
        </p:spPr>
        <p:txBody>
          <a:bodyPr anchor="b">
            <a:normAutofit/>
          </a:bodyPr>
          <a:lstStyle>
            <a:lvl1pPr marL="0" indent="0" algn="l">
              <a:buNone/>
              <a:defRPr sz="36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Arial Bold, 24-36 / orange</a:t>
            </a:r>
          </a:p>
        </p:txBody>
      </p:sp>
      <p:sp>
        <p:nvSpPr>
          <p:cNvPr id="5" name="Text Placeholder 4">
            <a:extLst>
              <a:ext uri="{FF2B5EF4-FFF2-40B4-BE49-F238E27FC236}">
                <a16:creationId xmlns:a16="http://schemas.microsoft.com/office/drawing/2014/main" id="{88FC5653-E33E-4AF1-9770-669F9F0F001F}"/>
              </a:ext>
            </a:extLst>
          </p:cNvPr>
          <p:cNvSpPr>
            <a:spLocks noGrp="1"/>
          </p:cNvSpPr>
          <p:nvPr>
            <p:ph type="body" sz="quarter" idx="10" hasCustomPrompt="1"/>
          </p:nvPr>
        </p:nvSpPr>
        <p:spPr>
          <a:xfrm>
            <a:off x="520700" y="4792982"/>
            <a:ext cx="7518400" cy="521968"/>
          </a:xfrm>
        </p:spPr>
        <p:txBody>
          <a:bodyPr anchor="b">
            <a:normAutofit/>
          </a:bodyPr>
          <a:lstStyle>
            <a:lvl1pPr marL="0" indent="0">
              <a:buNone/>
              <a:defRPr sz="2400">
                <a:solidFill>
                  <a:schemeClr val="bg1"/>
                </a:solidFill>
              </a:defRPr>
            </a:lvl1pPr>
          </a:lstStyle>
          <a:p>
            <a:pPr lvl="0"/>
            <a:r>
              <a:rPr lang="en-US"/>
              <a:t>Presenter and Date, Arial Bold, 18-24 / white</a:t>
            </a:r>
          </a:p>
        </p:txBody>
      </p:sp>
    </p:spTree>
    <p:extLst>
      <p:ext uri="{BB962C8B-B14F-4D97-AF65-F5344CB8AC3E}">
        <p14:creationId xmlns:p14="http://schemas.microsoft.com/office/powerpoint/2010/main" val="1170362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4388056-F1AF-4D00-8876-6F9D99943082}"/>
              </a:ext>
            </a:extLst>
          </p:cNvPr>
          <p:cNvSpPr>
            <a:spLocks noGrp="1"/>
          </p:cNvSpPr>
          <p:nvPr>
            <p:ph type="sldNum" sz="quarter" idx="10"/>
          </p:nvPr>
        </p:nvSpPr>
        <p:spPr>
          <a:xfrm>
            <a:off x="294968" y="6278255"/>
            <a:ext cx="403122" cy="409575"/>
          </a:xfrm>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3878879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4FF51-24AA-475C-8ED0-958F6759D5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FD707C-7F9C-4C5A-AA20-C7479542AA04}"/>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2984DA-660F-4ACB-A870-86EA3DACE3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89668A8D-9152-454A-81DE-03D95A0AFD8D}"/>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1996908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0E86-6534-4FCB-9096-AF7BD6B0CB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8FC382-6BA5-49E4-8ED4-12086863D0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8A7DD-380C-4B6C-A1CE-5D348E56D4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7">
            <a:extLst>
              <a:ext uri="{FF2B5EF4-FFF2-40B4-BE49-F238E27FC236}">
                <a16:creationId xmlns:a16="http://schemas.microsoft.com/office/drawing/2014/main" id="{C0E1477E-6872-4DFA-8FD1-3DB0A6DA948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134956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4ACC8-5CA2-4882-BD40-22F53D769298}"/>
              </a:ext>
            </a:extLst>
          </p:cNvPr>
          <p:cNvSpPr>
            <a:spLocks noGrp="1"/>
          </p:cNvSpPr>
          <p:nvPr>
            <p:ph type="title" hasCustomPrompt="1"/>
          </p:nvPr>
        </p:nvSpPr>
        <p:spPr/>
        <p:txBody>
          <a:bodyPr/>
          <a:lstStyle/>
          <a:p>
            <a:r>
              <a:rPr lang="en-US"/>
              <a:t>Headline: Arial Bold, 36-48 / black</a:t>
            </a:r>
          </a:p>
        </p:txBody>
      </p:sp>
      <p:sp>
        <p:nvSpPr>
          <p:cNvPr id="3" name="Vertical Text Placeholder 2">
            <a:extLst>
              <a:ext uri="{FF2B5EF4-FFF2-40B4-BE49-F238E27FC236}">
                <a16:creationId xmlns:a16="http://schemas.microsoft.com/office/drawing/2014/main" id="{6DE0703C-BF51-4AB1-A60B-175EEABDC8B7}"/>
              </a:ext>
            </a:extLst>
          </p:cNvPr>
          <p:cNvSpPr>
            <a:spLocks noGrp="1"/>
          </p:cNvSpPr>
          <p:nvPr>
            <p:ph type="body" orient="vert" idx="1" hasCustomPrompt="1"/>
          </p:nvPr>
        </p:nvSpPr>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9B89B93E-A616-4E52-A408-0B730D70B872}"/>
              </a:ext>
            </a:extLst>
          </p:cNvPr>
          <p:cNvSpPr>
            <a:spLocks noGrp="1"/>
          </p:cNvSpPr>
          <p:nvPr>
            <p:ph type="sldNum" sz="quarter" idx="10"/>
          </p:nvPr>
        </p:nvSpPr>
        <p:spPr>
          <a:xfrm>
            <a:off x="304800" y="6280560"/>
            <a:ext cx="403122" cy="409575"/>
          </a:xfrm>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6589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DB986-04B1-47E5-B445-197AEA1A7F6C}"/>
              </a:ext>
            </a:extLst>
          </p:cNvPr>
          <p:cNvSpPr>
            <a:spLocks noGrp="1"/>
          </p:cNvSpPr>
          <p:nvPr>
            <p:ph type="title" orient="vert" hasCustomPrompt="1"/>
          </p:nvPr>
        </p:nvSpPr>
        <p:spPr>
          <a:xfrm>
            <a:off x="8724900" y="365125"/>
            <a:ext cx="2628900" cy="5811838"/>
          </a:xfrm>
        </p:spPr>
        <p:txBody>
          <a:bodyPr vert="eaVert"/>
          <a:lstStyle/>
          <a:p>
            <a:r>
              <a:rPr lang="en-US"/>
              <a:t>Headline: Arial Bold, 36-48 / black</a:t>
            </a:r>
          </a:p>
        </p:txBody>
      </p:sp>
      <p:sp>
        <p:nvSpPr>
          <p:cNvPr id="3" name="Vertical Text Placeholder 2">
            <a:extLst>
              <a:ext uri="{FF2B5EF4-FFF2-40B4-BE49-F238E27FC236}">
                <a16:creationId xmlns:a16="http://schemas.microsoft.com/office/drawing/2014/main" id="{4BAAB312-AD17-4AEE-B816-49BAE59013CB}"/>
              </a:ext>
            </a:extLst>
          </p:cNvPr>
          <p:cNvSpPr>
            <a:spLocks noGrp="1"/>
          </p:cNvSpPr>
          <p:nvPr>
            <p:ph type="body" orient="vert" idx="1" hasCustomPrompt="1"/>
          </p:nvPr>
        </p:nvSpPr>
        <p:spPr>
          <a:xfrm>
            <a:off x="838200" y="365125"/>
            <a:ext cx="7734300" cy="5811838"/>
          </a:xfrm>
        </p:spPr>
        <p:txBody>
          <a:bodyPr vert="eaVert"/>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C033124-2937-4B5A-B3E4-72ECE66916C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542455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A752-8AF5-43D4-A5D4-F173BA465AB6}"/>
              </a:ext>
            </a:extLst>
          </p:cNvPr>
          <p:cNvSpPr>
            <a:spLocks noGrp="1"/>
          </p:cNvSpPr>
          <p:nvPr>
            <p:ph type="title" hasCustomPrompt="1"/>
          </p:nvPr>
        </p:nvSpPr>
        <p:spPr/>
        <p:txBody>
          <a:bodyPr/>
          <a:lstStyle>
            <a:lvl1pPr>
              <a:defRPr/>
            </a:lvl1pPr>
          </a:lstStyle>
          <a:p>
            <a:r>
              <a:rPr lang="en-US"/>
              <a:t>Headline: Arial Bold, 36-48 / black</a:t>
            </a:r>
          </a:p>
        </p:txBody>
      </p:sp>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107A7967-B26D-4488-9BF4-D9C8D427BF58}"/>
              </a:ext>
            </a:extLst>
          </p:cNvPr>
          <p:cNvSpPr>
            <a:spLocks noGrp="1"/>
          </p:cNvSpPr>
          <p:nvPr>
            <p:ph type="sldNum" sz="quarter" idx="10"/>
          </p:nvPr>
        </p:nvSpPr>
        <p:spPr>
          <a:xfrm>
            <a:off x="294968" y="6292646"/>
            <a:ext cx="403122" cy="412954"/>
          </a:xfrm>
        </p:spPr>
        <p:txBody>
          <a:bodyPr/>
          <a:lstStyle>
            <a:lvl1pPr algn="ctr">
              <a:defRPr/>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34325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4754880" y="225425"/>
            <a:ext cx="7143750" cy="4037965"/>
          </a:xfrm>
        </p:spPr>
        <p:txBody>
          <a:bodyPr/>
          <a:lstStyle>
            <a:lvl1pPr>
              <a:defRPr/>
            </a:lvl1p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1131D636-0E1F-40A0-AB1C-D8BCD02B4E4A}"/>
              </a:ext>
            </a:extLst>
          </p:cNvPr>
          <p:cNvSpPr>
            <a:spLocks noGrp="1"/>
          </p:cNvSpPr>
          <p:nvPr>
            <p:ph sz="quarter" idx="10" hasCustomPrompt="1"/>
          </p:nvPr>
        </p:nvSpPr>
        <p:spPr>
          <a:xfrm>
            <a:off x="4011613" y="4594861"/>
            <a:ext cx="4492625" cy="1120140"/>
          </a:xfrm>
        </p:spPr>
        <p:txBody>
          <a:bodyPr>
            <a:normAutofit/>
          </a:bodyPr>
          <a:lstStyle>
            <a:lvl1pPr marL="0" indent="0">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Arial Regular, 18 </a:t>
            </a:r>
            <a:r>
              <a:rPr lang="en-US" err="1"/>
              <a:t>pt</a:t>
            </a:r>
            <a:r>
              <a:rPr lang="en-US"/>
              <a:t> / white </a:t>
            </a:r>
          </a:p>
        </p:txBody>
      </p:sp>
      <p:sp>
        <p:nvSpPr>
          <p:cNvPr id="6" name="Slide Number Placeholder 5">
            <a:extLst>
              <a:ext uri="{FF2B5EF4-FFF2-40B4-BE49-F238E27FC236}">
                <a16:creationId xmlns:a16="http://schemas.microsoft.com/office/drawing/2014/main" id="{73E0AF03-4D55-454D-BA0D-17F8DBE8E4B9}"/>
              </a:ext>
            </a:extLst>
          </p:cNvPr>
          <p:cNvSpPr>
            <a:spLocks noGrp="1"/>
          </p:cNvSpPr>
          <p:nvPr>
            <p:ph type="sldNum" sz="quarter" idx="11"/>
          </p:nvPr>
        </p:nvSpPr>
        <p:spPr/>
        <p:txBody>
          <a:bodyPr/>
          <a:lstStyle/>
          <a:p>
            <a:fld id="{AC38F574-C4C0-48B1-B81D-85833E98F04F}" type="slidenum">
              <a:rPr lang="en-US" smtClean="0"/>
              <a:t>‹#›</a:t>
            </a:fld>
            <a:endParaRPr lang="en-US"/>
          </a:p>
        </p:txBody>
      </p:sp>
    </p:spTree>
    <p:extLst>
      <p:ext uri="{BB962C8B-B14F-4D97-AF65-F5344CB8AC3E}">
        <p14:creationId xmlns:p14="http://schemas.microsoft.com/office/powerpoint/2010/main" val="2358185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5A520B-C146-419B-AB84-F145A14EDD47}"/>
              </a:ext>
            </a:extLst>
          </p:cNvPr>
          <p:cNvSpPr>
            <a:spLocks noGrp="1"/>
          </p:cNvSpPr>
          <p:nvPr>
            <p:ph idx="1" hasCustomPrompt="1"/>
          </p:nvPr>
        </p:nvSpPr>
        <p:spPr>
          <a:xfrm>
            <a:off x="6309360" y="1865078"/>
            <a:ext cx="5132070" cy="3438442"/>
          </a:xfrm>
        </p:spPr>
        <p:txBody>
          <a:bodyPr/>
          <a:lstStyle>
            <a:lvl1pPr marL="457200" indent="-457200">
              <a:buFont typeface="Wingdings" panose="05000000000000000000" pitchFamily="2" charset="2"/>
              <a:buChar char="§"/>
              <a:defRPr/>
            </a:lvl1pPr>
            <a:lvl2pPr marL="457200" indent="0">
              <a:buNone/>
              <a:defRPr/>
            </a:lvl2pPr>
          </a:lstStyle>
          <a:p>
            <a:pPr lvl="0"/>
            <a:r>
              <a:rPr lang="en-US"/>
              <a:t>Body: Arial Regular, 18-32 / black</a:t>
            </a:r>
          </a:p>
          <a:p>
            <a:pPr lvl="0"/>
            <a:endParaRPr lang="en-US"/>
          </a:p>
        </p:txBody>
      </p:sp>
      <p:sp>
        <p:nvSpPr>
          <p:cNvPr id="4" name="Slide Number Placeholder 3">
            <a:extLst>
              <a:ext uri="{FF2B5EF4-FFF2-40B4-BE49-F238E27FC236}">
                <a16:creationId xmlns:a16="http://schemas.microsoft.com/office/drawing/2014/main" id="{C80FCF73-9439-4A85-92BD-8A6E52BEA29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pic>
        <p:nvPicPr>
          <p:cNvPr id="2" name="Picture 1">
            <a:extLst>
              <a:ext uri="{FF2B5EF4-FFF2-40B4-BE49-F238E27FC236}">
                <a16:creationId xmlns:a16="http://schemas.microsoft.com/office/drawing/2014/main" id="{5440C980-E9FD-4434-8AAB-FEDF9AD8DC49}"/>
              </a:ext>
            </a:extLst>
          </p:cNvPr>
          <p:cNvPicPr>
            <a:picLocks noChangeAspect="1"/>
          </p:cNvPicPr>
          <p:nvPr userDrawn="1"/>
        </p:nvPicPr>
        <p:blipFill>
          <a:blip r:embed="rId3"/>
          <a:stretch>
            <a:fillRect/>
          </a:stretch>
        </p:blipFill>
        <p:spPr>
          <a:xfrm>
            <a:off x="0" y="1865078"/>
            <a:ext cx="5681964" cy="3438442"/>
          </a:xfrm>
          <a:prstGeom prst="rect">
            <a:avLst/>
          </a:prstGeom>
        </p:spPr>
      </p:pic>
      <p:sp>
        <p:nvSpPr>
          <p:cNvPr id="7" name="Picture Placeholder 6">
            <a:extLst>
              <a:ext uri="{FF2B5EF4-FFF2-40B4-BE49-F238E27FC236}">
                <a16:creationId xmlns:a16="http://schemas.microsoft.com/office/drawing/2014/main" id="{BE3CE161-E5BD-453D-A62E-5B104CFEB979}"/>
              </a:ext>
            </a:extLst>
          </p:cNvPr>
          <p:cNvSpPr>
            <a:spLocks noGrp="1"/>
          </p:cNvSpPr>
          <p:nvPr>
            <p:ph type="pic" sz="quarter" idx="11"/>
          </p:nvPr>
        </p:nvSpPr>
        <p:spPr>
          <a:xfrm>
            <a:off x="0" y="1865313"/>
            <a:ext cx="5683250" cy="3438525"/>
          </a:xfrm>
        </p:spPr>
        <p:txBody>
          <a:bodyPr/>
          <a:lstStyle/>
          <a:p>
            <a:endParaRPr lang="en-US"/>
          </a:p>
        </p:txBody>
      </p:sp>
      <p:sp>
        <p:nvSpPr>
          <p:cNvPr id="13" name="Text Placeholder 12">
            <a:extLst>
              <a:ext uri="{FF2B5EF4-FFF2-40B4-BE49-F238E27FC236}">
                <a16:creationId xmlns:a16="http://schemas.microsoft.com/office/drawing/2014/main" id="{8AF396B7-26C9-496A-B925-51A6340C45BE}"/>
              </a:ext>
            </a:extLst>
          </p:cNvPr>
          <p:cNvSpPr>
            <a:spLocks noGrp="1"/>
          </p:cNvSpPr>
          <p:nvPr>
            <p:ph type="body" sz="quarter" idx="12" hasCustomPrompt="1"/>
          </p:nvPr>
        </p:nvSpPr>
        <p:spPr>
          <a:xfrm>
            <a:off x="698500" y="373063"/>
            <a:ext cx="10742613" cy="1258887"/>
          </a:xfrm>
        </p:spPr>
        <p:txBody>
          <a:bodyPr anchor="t">
            <a:normAutofit/>
          </a:bodyPr>
          <a:lstStyle>
            <a:lvl1pPr marL="0" indent="0" algn="ctr">
              <a:buNone/>
              <a:defRPr sz="3600" b="1"/>
            </a:lvl1pPr>
          </a:lstStyle>
          <a:p>
            <a:pPr lvl="0"/>
            <a:r>
              <a:rPr lang="en-US"/>
              <a:t>Headline:  Arial Bold 36-48 </a:t>
            </a:r>
            <a:r>
              <a:rPr lang="en-US" err="1"/>
              <a:t>pt</a:t>
            </a:r>
            <a:r>
              <a:rPr lang="en-US"/>
              <a:t> / black </a:t>
            </a:r>
          </a:p>
        </p:txBody>
      </p:sp>
    </p:spTree>
    <p:extLst>
      <p:ext uri="{BB962C8B-B14F-4D97-AF65-F5344CB8AC3E}">
        <p14:creationId xmlns:p14="http://schemas.microsoft.com/office/powerpoint/2010/main" val="5882374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56" userDrawn="1">
          <p15:clr>
            <a:srgbClr val="FBAE40"/>
          </p15:clr>
        </p15:guide>
        <p15:guide id="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1474470" y="1732598"/>
            <a:ext cx="7360920" cy="3570922"/>
          </a:xfrm>
        </p:spPr>
        <p:txBody>
          <a:bodyPr anchor="t">
            <a:normAutofit/>
          </a:bodyPr>
          <a:lstStyle>
            <a:lvl1pPr>
              <a:defRPr sz="4000">
                <a:solidFill>
                  <a:schemeClr val="bg1"/>
                </a:solidFill>
              </a:defRPr>
            </a:lvl1pPr>
          </a:lstStyle>
          <a:p>
            <a:r>
              <a:rPr lang="en-US"/>
              <a:t>Click to edit Master title style</a:t>
            </a:r>
          </a:p>
        </p:txBody>
      </p:sp>
      <p:sp>
        <p:nvSpPr>
          <p:cNvPr id="7" name="Slide Number Placeholder 6">
            <a:extLst>
              <a:ext uri="{FF2B5EF4-FFF2-40B4-BE49-F238E27FC236}">
                <a16:creationId xmlns:a16="http://schemas.microsoft.com/office/drawing/2014/main" id="{E0AC78CB-7971-469D-8B53-F376091A7A09}"/>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317727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AE9A-706C-49E5-ADBE-180CEDDDEBB7}"/>
              </a:ext>
            </a:extLst>
          </p:cNvPr>
          <p:cNvSpPr>
            <a:spLocks noGrp="1"/>
          </p:cNvSpPr>
          <p:nvPr>
            <p:ph type="title"/>
          </p:nvPr>
        </p:nvSpPr>
        <p:spPr>
          <a:xfrm>
            <a:off x="4057650" y="1629728"/>
            <a:ext cx="7212330" cy="3548062"/>
          </a:xfrm>
        </p:spPr>
        <p:txBody>
          <a:bodyPr anchor="t">
            <a:normAutofit/>
          </a:bodyPr>
          <a:lstStyle>
            <a:lvl1pPr>
              <a:defRPr sz="4000">
                <a:solidFill>
                  <a:schemeClr val="bg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5642DBB4-4B7C-43D6-B512-0BABBC5F2473}"/>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40655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95AFE-9400-494B-9609-CA6DADF2094F}"/>
              </a:ext>
            </a:extLst>
          </p:cNvPr>
          <p:cNvSpPr>
            <a:spLocks noGrp="1"/>
          </p:cNvSpPr>
          <p:nvPr>
            <p:ph type="title" hasCustomPrompt="1"/>
          </p:nvPr>
        </p:nvSpPr>
        <p:spPr/>
        <p:txBody>
          <a:bodyPr/>
          <a:lstStyle/>
          <a:p>
            <a:r>
              <a:rPr lang="en-US"/>
              <a:t>Headline: Arial Bold, 36-48 / black</a:t>
            </a:r>
          </a:p>
        </p:txBody>
      </p:sp>
      <p:sp>
        <p:nvSpPr>
          <p:cNvPr id="3" name="Content Placeholder 2">
            <a:extLst>
              <a:ext uri="{FF2B5EF4-FFF2-40B4-BE49-F238E27FC236}">
                <a16:creationId xmlns:a16="http://schemas.microsoft.com/office/drawing/2014/main" id="{6F40CEEB-F1FA-41C6-80C9-AB0D6FF4D609}"/>
              </a:ext>
            </a:extLst>
          </p:cNvPr>
          <p:cNvSpPr>
            <a:spLocks noGrp="1"/>
          </p:cNvSpPr>
          <p:nvPr>
            <p:ph sz="half" idx="1" hasCustomPrompt="1"/>
          </p:nvPr>
        </p:nvSpPr>
        <p:spPr>
          <a:xfrm>
            <a:off x="838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853783-399C-4952-A52D-2A86A2CBDD96}"/>
              </a:ext>
            </a:extLst>
          </p:cNvPr>
          <p:cNvSpPr>
            <a:spLocks noGrp="1"/>
          </p:cNvSpPr>
          <p:nvPr>
            <p:ph sz="half" idx="2" hasCustomPrompt="1"/>
          </p:nvPr>
        </p:nvSpPr>
        <p:spPr>
          <a:xfrm>
            <a:off x="6172200" y="1825625"/>
            <a:ext cx="5181600" cy="4351338"/>
          </a:xfrm>
        </p:spPr>
        <p:txBody>
          <a:bodyPr/>
          <a:lstStyle/>
          <a:p>
            <a:pPr lvl="0"/>
            <a:r>
              <a:rPr lang="en-US"/>
              <a:t>Body: Arial Regular, 18-32 / black</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4243C010-4CA6-48ED-B79D-8786987BA3BB}"/>
              </a:ext>
            </a:extLst>
          </p:cNvPr>
          <p:cNvSpPr>
            <a:spLocks noGrp="1"/>
          </p:cNvSpPr>
          <p:nvPr>
            <p:ph type="sldNum" sz="quarter" idx="10"/>
          </p:nvPr>
        </p:nvSpPr>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4063105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7B41-1C13-4D9F-8F4E-1315482B24BC}"/>
              </a:ext>
            </a:extLst>
          </p:cNvPr>
          <p:cNvSpPr>
            <a:spLocks noGrp="1"/>
          </p:cNvSpPr>
          <p:nvPr>
            <p:ph type="title" hasCustomPrompt="1"/>
          </p:nvPr>
        </p:nvSpPr>
        <p:spPr>
          <a:xfrm>
            <a:off x="839788" y="365125"/>
            <a:ext cx="10515600" cy="1325563"/>
          </a:xfrm>
        </p:spPr>
        <p:txBody>
          <a:bodyPr/>
          <a:lstStyle/>
          <a:p>
            <a:r>
              <a:rPr lang="en-US"/>
              <a:t>Headline: Arial Bold, 36-48 / black</a:t>
            </a:r>
          </a:p>
        </p:txBody>
      </p:sp>
      <p:sp>
        <p:nvSpPr>
          <p:cNvPr id="3" name="Text Placeholder 2">
            <a:extLst>
              <a:ext uri="{FF2B5EF4-FFF2-40B4-BE49-F238E27FC236}">
                <a16:creationId xmlns:a16="http://schemas.microsoft.com/office/drawing/2014/main" id="{A7597D80-9373-422B-B4E9-AD0DC050E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C80BE34-7244-46FD-8CB9-2190D796DE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A6C2A3-B873-4C7D-AE1E-5AFFC4691B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C6446-808A-4F61-ADF9-BA2D5029A2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5DC033-9F66-406F-820E-44815212035F}"/>
              </a:ext>
            </a:extLst>
          </p:cNvPr>
          <p:cNvSpPr/>
          <p:nvPr userDrawn="1"/>
        </p:nvSpPr>
        <p:spPr>
          <a:xfrm>
            <a:off x="275303" y="6331663"/>
            <a:ext cx="452284" cy="307777"/>
          </a:xfrm>
          <a:prstGeom prst="rect">
            <a:avLst/>
          </a:prstGeom>
        </p:spPr>
        <p:txBody>
          <a:bodyPr wrap="square">
            <a:spAutoFit/>
          </a:bodyPr>
          <a:lstStyle/>
          <a:p>
            <a:pPr algn="ctr"/>
            <a:fld id="{AC38F574-C4C0-48B1-B81D-85833E98F04F}" type="slidenum">
              <a:rPr lang="en-US" sz="1400" b="1" smtClean="0">
                <a:solidFill>
                  <a:schemeClr val="bg1"/>
                </a:solidFill>
              </a:rPr>
              <a:pPr algn="ctr"/>
              <a:t>‹#›</a:t>
            </a:fld>
            <a:endParaRPr lang="en-US" sz="1400" b="1">
              <a:solidFill>
                <a:schemeClr val="bg1"/>
              </a:solidFill>
            </a:endParaRPr>
          </a:p>
        </p:txBody>
      </p:sp>
    </p:spTree>
    <p:extLst>
      <p:ext uri="{BB962C8B-B14F-4D97-AF65-F5344CB8AC3E}">
        <p14:creationId xmlns:p14="http://schemas.microsoft.com/office/powerpoint/2010/main" val="235564879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C4243-E65E-43D5-A55F-086B6DF40E84}"/>
              </a:ext>
            </a:extLst>
          </p:cNvPr>
          <p:cNvSpPr>
            <a:spLocks noGrp="1"/>
          </p:cNvSpPr>
          <p:nvPr>
            <p:ph type="title" hasCustomPrompt="1"/>
          </p:nvPr>
        </p:nvSpPr>
        <p:spPr/>
        <p:txBody>
          <a:bodyPr/>
          <a:lstStyle/>
          <a:p>
            <a:r>
              <a:rPr lang="en-US"/>
              <a:t>Headline: Arial Bold, 36-48 / black</a:t>
            </a:r>
          </a:p>
        </p:txBody>
      </p:sp>
      <p:sp>
        <p:nvSpPr>
          <p:cNvPr id="6" name="Slide Number Placeholder 5">
            <a:extLst>
              <a:ext uri="{FF2B5EF4-FFF2-40B4-BE49-F238E27FC236}">
                <a16:creationId xmlns:a16="http://schemas.microsoft.com/office/drawing/2014/main" id="{E0E4707D-B6B7-49B3-B18C-B61254E4A1D0}"/>
              </a:ext>
            </a:extLst>
          </p:cNvPr>
          <p:cNvSpPr>
            <a:spLocks noGrp="1"/>
          </p:cNvSpPr>
          <p:nvPr>
            <p:ph type="sldNum" sz="quarter" idx="10"/>
          </p:nvPr>
        </p:nvSpPr>
        <p:spPr>
          <a:xfrm>
            <a:off x="294968" y="6263150"/>
            <a:ext cx="403122" cy="434514"/>
          </a:xfrm>
        </p:spPr>
        <p:txBody>
          <a:bodyPr/>
          <a:lstStyle>
            <a:lvl1pPr>
              <a:defRPr sz="1400"/>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2137980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570A61-5424-4D0F-8315-BB22B8CB5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0D429A-B927-414D-80BD-ADB4F71A5D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6DD56F4-B78E-41CB-8C5D-BE130C082E01}"/>
              </a:ext>
            </a:extLst>
          </p:cNvPr>
          <p:cNvSpPr>
            <a:spLocks noGrp="1"/>
          </p:cNvSpPr>
          <p:nvPr>
            <p:ph type="sldNum" sz="quarter" idx="4"/>
          </p:nvPr>
        </p:nvSpPr>
        <p:spPr>
          <a:xfrm>
            <a:off x="294968" y="6278256"/>
            <a:ext cx="403122" cy="409575"/>
          </a:xfrm>
          <a:prstGeom prst="rect">
            <a:avLst/>
          </a:prstGeom>
        </p:spPr>
        <p:txBody>
          <a:bodyPr vert="horz" lIns="91440" tIns="45720" rIns="91440" bIns="45720" rtlCol="0" anchor="ctr"/>
          <a:lstStyle>
            <a:lvl1pPr algn="ctr">
              <a:defRPr sz="1400" b="1">
                <a:solidFill>
                  <a:schemeClr val="bg1"/>
                </a:solidFill>
              </a:defRPr>
            </a:lvl1pPr>
          </a:lstStyle>
          <a:p>
            <a:fld id="{AC38F574-C4C0-48B1-B81D-85833E98F04F}" type="slidenum">
              <a:rPr lang="en-US" smtClean="0"/>
              <a:pPr/>
              <a:t>‹#›</a:t>
            </a:fld>
            <a:endParaRPr lang="en-US"/>
          </a:p>
        </p:txBody>
      </p:sp>
    </p:spTree>
    <p:extLst>
      <p:ext uri="{BB962C8B-B14F-4D97-AF65-F5344CB8AC3E}">
        <p14:creationId xmlns:p14="http://schemas.microsoft.com/office/powerpoint/2010/main" val="1389189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18/10/relationships/comments" Target="../comments/modernComment_10D_3585D235.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974AE6-32D4-BD27-6B93-9C7F53E6C7A7}"/>
              </a:ext>
            </a:extLst>
          </p:cNvPr>
          <p:cNvSpPr/>
          <p:nvPr/>
        </p:nvSpPr>
        <p:spPr>
          <a:xfrm>
            <a:off x="10753261" y="2681169"/>
            <a:ext cx="918039" cy="671326"/>
          </a:xfrm>
          <a:prstGeom prst="rect">
            <a:avLst/>
          </a:prstGeom>
          <a:solidFill>
            <a:srgbClr val="484C57"/>
          </a:solidFill>
          <a:ln>
            <a:solidFill>
              <a:srgbClr val="484C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746830-B706-472F-82D9-70EFA1A05640}"/>
              </a:ext>
            </a:extLst>
          </p:cNvPr>
          <p:cNvSpPr>
            <a:spLocks noGrp="1"/>
          </p:cNvSpPr>
          <p:nvPr>
            <p:ph type="ctrTitle"/>
          </p:nvPr>
        </p:nvSpPr>
        <p:spPr/>
        <p:txBody>
          <a:bodyPr>
            <a:normAutofit/>
          </a:bodyPr>
          <a:lstStyle/>
          <a:p>
            <a:r>
              <a:rPr lang="en-US" dirty="0"/>
              <a:t>Welcome to the BLSO Course</a:t>
            </a:r>
          </a:p>
        </p:txBody>
      </p:sp>
      <p:sp>
        <p:nvSpPr>
          <p:cNvPr id="6" name="Subtitle 5">
            <a:extLst>
              <a:ext uri="{FF2B5EF4-FFF2-40B4-BE49-F238E27FC236}">
                <a16:creationId xmlns:a16="http://schemas.microsoft.com/office/drawing/2014/main" id="{F836EC59-50D7-4663-B488-E703E4FE8E97}"/>
              </a:ext>
            </a:extLst>
          </p:cNvPr>
          <p:cNvSpPr>
            <a:spLocks noGrp="1"/>
          </p:cNvSpPr>
          <p:nvPr>
            <p:ph type="subTitle" idx="1"/>
          </p:nvPr>
        </p:nvSpPr>
        <p:spPr/>
        <p:txBody>
          <a:bodyPr>
            <a:normAutofit/>
          </a:bodyPr>
          <a:lstStyle/>
          <a:p>
            <a:r>
              <a:rPr lang="en-US"/>
              <a:t>Third Edition</a:t>
            </a:r>
          </a:p>
        </p:txBody>
      </p:sp>
      <p:pic>
        <p:nvPicPr>
          <p:cNvPr id="4" name="Picture 3" descr="A black text with black letters&#10;&#10;Description automatically generated">
            <a:extLst>
              <a:ext uri="{FF2B5EF4-FFF2-40B4-BE49-F238E27FC236}">
                <a16:creationId xmlns:a16="http://schemas.microsoft.com/office/drawing/2014/main" id="{F5DB3A93-7A90-101B-81ED-D898EDF05170}"/>
              </a:ext>
            </a:extLst>
          </p:cNvPr>
          <p:cNvPicPr>
            <a:picLocks noChangeAspect="1"/>
          </p:cNvPicPr>
          <p:nvPr/>
        </p:nvPicPr>
        <p:blipFill>
          <a:blip r:embed="rId3"/>
          <a:stretch>
            <a:fillRect/>
          </a:stretch>
        </p:blipFill>
        <p:spPr>
          <a:xfrm>
            <a:off x="8599073" y="2817191"/>
            <a:ext cx="2613853" cy="1080052"/>
          </a:xfrm>
          <a:prstGeom prst="rect">
            <a:avLst/>
          </a:prstGeom>
        </p:spPr>
      </p:pic>
    </p:spTree>
    <p:extLst>
      <p:ext uri="{BB962C8B-B14F-4D97-AF65-F5344CB8AC3E}">
        <p14:creationId xmlns:p14="http://schemas.microsoft.com/office/powerpoint/2010/main" val="1533636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22B-BD39-48A4-8B85-A7F2F75F7FB8}"/>
              </a:ext>
            </a:extLst>
          </p:cNvPr>
          <p:cNvSpPr>
            <a:spLocks noGrp="1"/>
          </p:cNvSpPr>
          <p:nvPr>
            <p:ph type="title"/>
          </p:nvPr>
        </p:nvSpPr>
        <p:spPr>
          <a:xfrm>
            <a:off x="698090" y="249442"/>
            <a:ext cx="10515600" cy="1325563"/>
          </a:xfrm>
        </p:spPr>
        <p:txBody>
          <a:bodyPr/>
          <a:lstStyle/>
          <a:p>
            <a:pPr algn="ctr"/>
            <a:r>
              <a:rPr lang="en-US"/>
              <a:t>Pointers</a:t>
            </a:r>
          </a:p>
        </p:txBody>
      </p:sp>
      <p:sp>
        <p:nvSpPr>
          <p:cNvPr id="3" name="Content Placeholder 2">
            <a:extLst>
              <a:ext uri="{FF2B5EF4-FFF2-40B4-BE49-F238E27FC236}">
                <a16:creationId xmlns:a16="http://schemas.microsoft.com/office/drawing/2014/main" id="{CAFAFBA2-494A-45F1-9EB9-0D7DA00F8EA1}"/>
              </a:ext>
            </a:extLst>
          </p:cNvPr>
          <p:cNvSpPr>
            <a:spLocks noGrp="1"/>
          </p:cNvSpPr>
          <p:nvPr>
            <p:ph idx="1"/>
          </p:nvPr>
        </p:nvSpPr>
        <p:spPr>
          <a:xfrm>
            <a:off x="698090" y="1575006"/>
            <a:ext cx="10655710" cy="4601958"/>
          </a:xfrm>
        </p:spPr>
        <p:txBody>
          <a:bodyPr/>
          <a:lstStyle/>
          <a:p>
            <a:r>
              <a:rPr lang="en-US"/>
              <a:t>Not all workstations are equal.</a:t>
            </a:r>
          </a:p>
          <a:p>
            <a:r>
              <a:rPr lang="en-US"/>
              <a:t>Please pay special attention to how long your breaks are &amp; be back in the room on time. This is the key to us getting out on time today!</a:t>
            </a:r>
          </a:p>
          <a:p>
            <a:r>
              <a:rPr lang="en-US"/>
              <a:t>Repetitive learning-stay engaged!</a:t>
            </a:r>
          </a:p>
          <a:p>
            <a:r>
              <a:rPr lang="en-US"/>
              <a:t>Scope</a:t>
            </a:r>
          </a:p>
          <a:p>
            <a:pPr marL="812165" marR="5080" lvl="1" indent="-342900" algn="just">
              <a:lnSpc>
                <a:spcPts val="2380"/>
              </a:lnSpc>
              <a:spcBef>
                <a:spcPts val="560"/>
              </a:spcBef>
              <a:tabLst>
                <a:tab pos="756920" algn="l"/>
              </a:tabLst>
            </a:pPr>
            <a:r>
              <a:rPr lang="en-US" sz="2400" spc="-40">
                <a:latin typeface="Calibri"/>
                <a:cs typeface="Calibri"/>
              </a:rPr>
              <a:t>You</a:t>
            </a:r>
            <a:r>
              <a:rPr lang="en-US" sz="2400" spc="-30">
                <a:latin typeface="Calibri"/>
                <a:cs typeface="Calibri"/>
              </a:rPr>
              <a:t> </a:t>
            </a:r>
            <a:r>
              <a:rPr lang="en-US" sz="2400">
                <a:latin typeface="Calibri"/>
                <a:cs typeface="Calibri"/>
              </a:rPr>
              <a:t>may</a:t>
            </a:r>
            <a:r>
              <a:rPr lang="en-US" sz="2400" spc="-45">
                <a:latin typeface="Calibri"/>
                <a:cs typeface="Calibri"/>
              </a:rPr>
              <a:t> </a:t>
            </a:r>
            <a:r>
              <a:rPr lang="en-US" sz="2400">
                <a:latin typeface="Calibri"/>
                <a:cs typeface="Calibri"/>
              </a:rPr>
              <a:t>not</a:t>
            </a:r>
            <a:r>
              <a:rPr lang="en-US" sz="2400" spc="-30">
                <a:latin typeface="Calibri"/>
                <a:cs typeface="Calibri"/>
              </a:rPr>
              <a:t> </a:t>
            </a:r>
            <a:r>
              <a:rPr lang="en-US" sz="2400">
                <a:latin typeface="Calibri"/>
                <a:cs typeface="Calibri"/>
              </a:rPr>
              <a:t>perform</a:t>
            </a:r>
            <a:r>
              <a:rPr lang="en-US" sz="2400" spc="-35">
                <a:latin typeface="Calibri"/>
                <a:cs typeface="Calibri"/>
              </a:rPr>
              <a:t> </a:t>
            </a:r>
            <a:r>
              <a:rPr lang="en-US" sz="2400">
                <a:latin typeface="Calibri"/>
                <a:cs typeface="Calibri"/>
              </a:rPr>
              <a:t>some</a:t>
            </a:r>
            <a:r>
              <a:rPr lang="en-US" sz="2400" spc="-30">
                <a:latin typeface="Calibri"/>
                <a:cs typeface="Calibri"/>
              </a:rPr>
              <a:t> </a:t>
            </a:r>
            <a:r>
              <a:rPr lang="en-US" sz="2400">
                <a:latin typeface="Calibri"/>
                <a:cs typeface="Calibri"/>
              </a:rPr>
              <a:t>tasks,</a:t>
            </a:r>
            <a:r>
              <a:rPr lang="en-US" sz="2400" spc="-35">
                <a:latin typeface="Calibri"/>
                <a:cs typeface="Calibri"/>
              </a:rPr>
              <a:t> </a:t>
            </a:r>
            <a:r>
              <a:rPr lang="en-US" sz="2400">
                <a:latin typeface="Calibri"/>
                <a:cs typeface="Calibri"/>
              </a:rPr>
              <a:t>but</a:t>
            </a:r>
            <a:r>
              <a:rPr lang="en-US" sz="2400" spc="-35">
                <a:latin typeface="Calibri"/>
                <a:cs typeface="Calibri"/>
              </a:rPr>
              <a:t> </a:t>
            </a:r>
            <a:r>
              <a:rPr lang="en-US" sz="2400">
                <a:latin typeface="Calibri"/>
                <a:cs typeface="Calibri"/>
              </a:rPr>
              <a:t>it</a:t>
            </a:r>
            <a:r>
              <a:rPr lang="en-US" sz="2400" spc="-40">
                <a:latin typeface="Calibri"/>
                <a:cs typeface="Calibri"/>
              </a:rPr>
              <a:t> </a:t>
            </a:r>
            <a:r>
              <a:rPr lang="en-US" sz="2400">
                <a:latin typeface="Calibri"/>
                <a:cs typeface="Calibri"/>
              </a:rPr>
              <a:t>is</a:t>
            </a:r>
            <a:r>
              <a:rPr lang="en-US" sz="2400" spc="-40">
                <a:latin typeface="Calibri"/>
                <a:cs typeface="Calibri"/>
              </a:rPr>
              <a:t> </a:t>
            </a:r>
            <a:r>
              <a:rPr lang="en-US" sz="2400">
                <a:latin typeface="Calibri"/>
                <a:cs typeface="Calibri"/>
              </a:rPr>
              <a:t>still</a:t>
            </a:r>
            <a:r>
              <a:rPr lang="en-US" sz="2400" spc="380">
                <a:latin typeface="Calibri"/>
                <a:cs typeface="Calibri"/>
              </a:rPr>
              <a:t> </a:t>
            </a:r>
            <a:r>
              <a:rPr lang="en-US" sz="2400">
                <a:latin typeface="Calibri"/>
                <a:cs typeface="Calibri"/>
              </a:rPr>
              <a:t>in</a:t>
            </a:r>
            <a:r>
              <a:rPr lang="en-US" sz="2400" spc="-40">
                <a:latin typeface="Calibri"/>
                <a:cs typeface="Calibri"/>
              </a:rPr>
              <a:t> </a:t>
            </a:r>
            <a:r>
              <a:rPr lang="en-US" sz="2400" spc="-25">
                <a:latin typeface="Calibri"/>
                <a:cs typeface="Calibri"/>
              </a:rPr>
              <a:t>the </a:t>
            </a:r>
            <a:r>
              <a:rPr lang="en-US" sz="2400">
                <a:latin typeface="Calibri"/>
                <a:cs typeface="Calibri"/>
              </a:rPr>
              <a:t>best</a:t>
            </a:r>
            <a:r>
              <a:rPr lang="en-US" sz="2400" spc="-65">
                <a:latin typeface="Calibri"/>
                <a:cs typeface="Calibri"/>
              </a:rPr>
              <a:t> </a:t>
            </a:r>
            <a:r>
              <a:rPr lang="en-US" sz="2400">
                <a:latin typeface="Calibri"/>
                <a:cs typeface="Calibri"/>
              </a:rPr>
              <a:t>interest</a:t>
            </a:r>
            <a:r>
              <a:rPr lang="en-US" sz="2400" spc="-45">
                <a:latin typeface="Calibri"/>
                <a:cs typeface="Calibri"/>
              </a:rPr>
              <a:t> </a:t>
            </a:r>
            <a:r>
              <a:rPr lang="en-US" sz="2400">
                <a:latin typeface="Calibri"/>
                <a:cs typeface="Calibri"/>
              </a:rPr>
              <a:t>of</a:t>
            </a:r>
            <a:r>
              <a:rPr lang="en-US" sz="2400" spc="-50">
                <a:latin typeface="Calibri"/>
                <a:cs typeface="Calibri"/>
              </a:rPr>
              <a:t> </a:t>
            </a:r>
            <a:r>
              <a:rPr lang="en-US" sz="2400">
                <a:latin typeface="Calibri"/>
                <a:cs typeface="Calibri"/>
              </a:rPr>
              <a:t>the</a:t>
            </a:r>
            <a:r>
              <a:rPr lang="en-US" sz="2400" spc="-45">
                <a:latin typeface="Calibri"/>
                <a:cs typeface="Calibri"/>
              </a:rPr>
              <a:t> </a:t>
            </a:r>
            <a:r>
              <a:rPr lang="en-US" sz="2400">
                <a:latin typeface="Calibri"/>
                <a:cs typeface="Calibri"/>
              </a:rPr>
              <a:t>patient</a:t>
            </a:r>
            <a:r>
              <a:rPr lang="en-US" sz="2400" spc="-50">
                <a:latin typeface="Calibri"/>
                <a:cs typeface="Calibri"/>
              </a:rPr>
              <a:t> </a:t>
            </a:r>
            <a:r>
              <a:rPr lang="en-US" sz="2400">
                <a:latin typeface="Calibri"/>
                <a:cs typeface="Calibri"/>
              </a:rPr>
              <a:t>that</a:t>
            </a:r>
            <a:r>
              <a:rPr lang="en-US" sz="2400" spc="-60">
                <a:latin typeface="Calibri"/>
                <a:cs typeface="Calibri"/>
              </a:rPr>
              <a:t> </a:t>
            </a:r>
            <a:r>
              <a:rPr lang="en-US" sz="2400">
                <a:latin typeface="Calibri"/>
                <a:cs typeface="Calibri"/>
              </a:rPr>
              <a:t>you</a:t>
            </a:r>
            <a:r>
              <a:rPr lang="en-US" sz="2400" spc="-45">
                <a:latin typeface="Calibri"/>
                <a:cs typeface="Calibri"/>
              </a:rPr>
              <a:t> </a:t>
            </a:r>
            <a:r>
              <a:rPr lang="en-US" sz="2400">
                <a:latin typeface="Calibri"/>
                <a:cs typeface="Calibri"/>
              </a:rPr>
              <a:t>are</a:t>
            </a:r>
            <a:r>
              <a:rPr lang="en-US" sz="2400" spc="-70">
                <a:latin typeface="Calibri"/>
                <a:cs typeface="Calibri"/>
              </a:rPr>
              <a:t> </a:t>
            </a:r>
            <a:r>
              <a:rPr lang="en-US" sz="2400">
                <a:latin typeface="Calibri"/>
                <a:cs typeface="Calibri"/>
              </a:rPr>
              <a:t>informed</a:t>
            </a:r>
            <a:r>
              <a:rPr lang="en-US" sz="2400" spc="-60">
                <a:latin typeface="Calibri"/>
                <a:cs typeface="Calibri"/>
              </a:rPr>
              <a:t> </a:t>
            </a:r>
            <a:r>
              <a:rPr lang="en-US" sz="2400" spc="-25">
                <a:latin typeface="Calibri"/>
                <a:cs typeface="Calibri"/>
              </a:rPr>
              <a:t>as </a:t>
            </a:r>
            <a:r>
              <a:rPr lang="en-US" sz="2400">
                <a:latin typeface="Calibri"/>
                <a:cs typeface="Calibri"/>
              </a:rPr>
              <a:t>a</a:t>
            </a:r>
            <a:r>
              <a:rPr lang="en-US" sz="2400" spc="-50">
                <a:latin typeface="Calibri"/>
                <a:cs typeface="Calibri"/>
              </a:rPr>
              <a:t> </a:t>
            </a:r>
            <a:r>
              <a:rPr lang="en-US" sz="2400">
                <a:latin typeface="Calibri"/>
                <a:cs typeface="Calibri"/>
              </a:rPr>
              <a:t>member</a:t>
            </a:r>
            <a:r>
              <a:rPr lang="en-US" sz="2400" spc="-30">
                <a:latin typeface="Calibri"/>
                <a:cs typeface="Calibri"/>
              </a:rPr>
              <a:t> </a:t>
            </a:r>
            <a:r>
              <a:rPr lang="en-US" sz="2400">
                <a:latin typeface="Calibri"/>
                <a:cs typeface="Calibri"/>
              </a:rPr>
              <a:t>of</a:t>
            </a:r>
            <a:r>
              <a:rPr lang="en-US" sz="2400" spc="-35">
                <a:latin typeface="Calibri"/>
                <a:cs typeface="Calibri"/>
              </a:rPr>
              <a:t> </a:t>
            </a:r>
            <a:r>
              <a:rPr lang="en-US" sz="2400">
                <a:latin typeface="Calibri"/>
                <a:cs typeface="Calibri"/>
              </a:rPr>
              <a:t>the</a:t>
            </a:r>
            <a:r>
              <a:rPr lang="en-US" sz="2400" spc="-35">
                <a:latin typeface="Calibri"/>
                <a:cs typeface="Calibri"/>
              </a:rPr>
              <a:t> </a:t>
            </a:r>
            <a:r>
              <a:rPr lang="en-US" sz="2400">
                <a:latin typeface="Calibri"/>
                <a:cs typeface="Calibri"/>
              </a:rPr>
              <a:t>pregnancy</a:t>
            </a:r>
            <a:r>
              <a:rPr lang="en-US" sz="2400" spc="-50">
                <a:latin typeface="Calibri"/>
                <a:cs typeface="Calibri"/>
              </a:rPr>
              <a:t> </a:t>
            </a:r>
            <a:r>
              <a:rPr lang="en-US" sz="2400">
                <a:latin typeface="Calibri"/>
                <a:cs typeface="Calibri"/>
              </a:rPr>
              <a:t>care</a:t>
            </a:r>
            <a:r>
              <a:rPr lang="en-US" sz="2400" spc="-50">
                <a:latin typeface="Calibri"/>
                <a:cs typeface="Calibri"/>
              </a:rPr>
              <a:t> </a:t>
            </a:r>
            <a:r>
              <a:rPr lang="en-US" sz="2400" spc="-10">
                <a:latin typeface="Calibri"/>
                <a:cs typeface="Calibri"/>
              </a:rPr>
              <a:t>team.</a:t>
            </a:r>
            <a:endParaRPr lang="en-US" sz="2400">
              <a:latin typeface="Calibri"/>
              <a:cs typeface="Calibri"/>
            </a:endParaRPr>
          </a:p>
          <a:p>
            <a:r>
              <a:rPr lang="en-US"/>
              <a:t>Keep it fun!</a:t>
            </a:r>
          </a:p>
        </p:txBody>
      </p:sp>
      <p:sp>
        <p:nvSpPr>
          <p:cNvPr id="4" name="Slide Number Placeholder 3">
            <a:extLst>
              <a:ext uri="{FF2B5EF4-FFF2-40B4-BE49-F238E27FC236}">
                <a16:creationId xmlns:a16="http://schemas.microsoft.com/office/drawing/2014/main" id="{61042655-1291-4A09-B362-BD80F995F30D}"/>
              </a:ext>
            </a:extLst>
          </p:cNvPr>
          <p:cNvSpPr>
            <a:spLocks noGrp="1"/>
          </p:cNvSpPr>
          <p:nvPr>
            <p:ph type="sldNum" sz="quarter" idx="10"/>
          </p:nvPr>
        </p:nvSpPr>
        <p:spPr/>
        <p:txBody>
          <a:bodyPr/>
          <a:lstStyle/>
          <a:p>
            <a:fld id="{AC38F574-C4C0-48B1-B81D-85833E98F04F}" type="slidenum">
              <a:rPr lang="en-US" smtClean="0"/>
              <a:pPr/>
              <a:t>10</a:t>
            </a:fld>
            <a:endParaRPr lang="en-US"/>
          </a:p>
        </p:txBody>
      </p:sp>
    </p:spTree>
    <p:extLst>
      <p:ext uri="{BB962C8B-B14F-4D97-AF65-F5344CB8AC3E}">
        <p14:creationId xmlns:p14="http://schemas.microsoft.com/office/powerpoint/2010/main" val="35011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0" y="196851"/>
            <a:ext cx="9144000" cy="879475"/>
          </a:xfrm>
          <a:prstGeom prst="rect">
            <a:avLst/>
          </a:prstGeom>
        </p:spPr>
        <p:txBody>
          <a:bodyPr vert="horz" wrap="square" lIns="0" tIns="184340" rIns="0" bIns="0" rtlCol="0" anchor="ctr">
            <a:spAutoFit/>
          </a:bodyPr>
          <a:lstStyle/>
          <a:p>
            <a:pPr marL="362585" algn="ctr">
              <a:lnSpc>
                <a:spcPct val="100000"/>
              </a:lnSpc>
              <a:spcBef>
                <a:spcPts val="95"/>
              </a:spcBef>
            </a:pPr>
            <a:r>
              <a:rPr lang="en-US"/>
              <a:t>BLSO</a:t>
            </a:r>
            <a:r>
              <a:rPr spc="-110"/>
              <a:t> </a:t>
            </a:r>
            <a:r>
              <a:t>Online</a:t>
            </a:r>
            <a:r>
              <a:rPr spc="-114"/>
              <a:t> </a:t>
            </a:r>
            <a:r>
              <a:t>Course</a:t>
            </a:r>
            <a:r>
              <a:rPr spc="-114"/>
              <a:t> </a:t>
            </a:r>
            <a:r>
              <a:rPr spc="-10"/>
              <a:t>Questions</a:t>
            </a:r>
          </a:p>
        </p:txBody>
      </p:sp>
      <p:pic>
        <p:nvPicPr>
          <p:cNvPr id="3" name="object 3"/>
          <p:cNvPicPr/>
          <p:nvPr/>
        </p:nvPicPr>
        <p:blipFill>
          <a:blip r:embed="rId2" cstate="print"/>
          <a:stretch>
            <a:fillRect/>
          </a:stretch>
        </p:blipFill>
        <p:spPr>
          <a:xfrm>
            <a:off x="5694844" y="1877703"/>
            <a:ext cx="1097293" cy="1787206"/>
          </a:xfrm>
          <a:prstGeom prst="rect">
            <a:avLst/>
          </a:prstGeom>
        </p:spPr>
      </p:pic>
      <p:sp>
        <p:nvSpPr>
          <p:cNvPr id="4" name="Slide Number Placeholder 3">
            <a:extLst>
              <a:ext uri="{FF2B5EF4-FFF2-40B4-BE49-F238E27FC236}">
                <a16:creationId xmlns:a16="http://schemas.microsoft.com/office/drawing/2014/main" id="{6DBDAF7F-11B6-FB97-A314-0B867D434EC7}"/>
              </a:ext>
            </a:extLst>
          </p:cNvPr>
          <p:cNvSpPr>
            <a:spLocks noGrp="1"/>
          </p:cNvSpPr>
          <p:nvPr>
            <p:ph type="sldNum" sz="quarter" idx="10"/>
          </p:nvPr>
        </p:nvSpPr>
        <p:spPr>
          <a:xfrm>
            <a:off x="1745226" y="6278257"/>
            <a:ext cx="388374" cy="409575"/>
          </a:xfrm>
        </p:spPr>
        <p:txBody>
          <a:bodyPr/>
          <a:lstStyle/>
          <a:p>
            <a:fld id="{AC38F574-C4C0-48B1-B81D-85833E98F04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6669B9-0837-4353-9DE9-E7BB6E69C5F8}"/>
              </a:ext>
            </a:extLst>
          </p:cNvPr>
          <p:cNvSpPr>
            <a:spLocks noGrp="1"/>
          </p:cNvSpPr>
          <p:nvPr>
            <p:ph type="sldNum" sz="quarter" idx="10"/>
          </p:nvPr>
        </p:nvSpPr>
        <p:spPr/>
        <p:txBody>
          <a:bodyPr/>
          <a:lstStyle/>
          <a:p>
            <a:fld id="{AC38F574-C4C0-48B1-B81D-85833E98F04F}" type="slidenum">
              <a:rPr lang="en-US" smtClean="0"/>
              <a:pPr/>
              <a:t>12</a:t>
            </a:fld>
            <a:endParaRPr lang="en-US"/>
          </a:p>
        </p:txBody>
      </p:sp>
      <p:sp>
        <p:nvSpPr>
          <p:cNvPr id="5" name="Slide Number Placeholder 2">
            <a:extLst>
              <a:ext uri="{FF2B5EF4-FFF2-40B4-BE49-F238E27FC236}">
                <a16:creationId xmlns:a16="http://schemas.microsoft.com/office/drawing/2014/main" id="{7F0A5BEE-4B80-40B1-A079-0BBC7F0A8237}"/>
              </a:ext>
            </a:extLst>
          </p:cNvPr>
          <p:cNvSpPr txBox="1">
            <a:spLocks/>
          </p:cNvSpPr>
          <p:nvPr/>
        </p:nvSpPr>
        <p:spPr>
          <a:xfrm>
            <a:off x="256525" y="6288191"/>
            <a:ext cx="471949" cy="409575"/>
          </a:xfrm>
          <a:prstGeom prst="rect">
            <a:avLst/>
          </a:prstGeom>
        </p:spPr>
        <p:txBody>
          <a:bodyPr vert="horz" lIns="91440" tIns="45720" rIns="91440" bIns="45720" rtlCol="0" anchor="ctr"/>
          <a:lstStyle>
            <a:defPPr>
              <a:defRPr lang="en-US"/>
            </a:defPPr>
            <a:lvl1pPr marL="0" algn="ctr" defTabSz="914400" rtl="0" eaLnBrk="1" latinLnBrk="0" hangingPunct="1">
              <a:defRPr sz="14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9B282C7E-AC41-8B52-0EAA-B02BE906E9F7}"/>
              </a:ext>
            </a:extLst>
          </p:cNvPr>
          <p:cNvSpPr txBox="1"/>
          <p:nvPr/>
        </p:nvSpPr>
        <p:spPr>
          <a:xfrm>
            <a:off x="1738524" y="2474842"/>
            <a:ext cx="8714951" cy="1443793"/>
          </a:xfrm>
          <a:prstGeom prst="rect">
            <a:avLst/>
          </a:prstGeom>
          <a:noFill/>
        </p:spPr>
        <p:txBody>
          <a:bodyPr wrap="none" rtlCol="0">
            <a:spAutoFit/>
          </a:bodyPr>
          <a:lstStyle/>
          <a:p>
            <a:pPr algn="ctr">
              <a:lnSpc>
                <a:spcPct val="150000"/>
              </a:lnSpc>
            </a:pPr>
            <a:r>
              <a:rPr lang="en-US" sz="1500" b="1">
                <a:effectLst/>
                <a:latin typeface="Helvetica" pitchFamily="2" charset="0"/>
              </a:rPr>
              <a:t>©</a:t>
            </a:r>
            <a:r>
              <a:rPr lang="en-US" sz="1500" b="1"/>
              <a:t> 2024 American Academy of Family Physicians. All rights reserved.</a:t>
            </a:r>
          </a:p>
          <a:p>
            <a:pPr algn="ctr">
              <a:lnSpc>
                <a:spcPct val="150000"/>
              </a:lnSpc>
            </a:pPr>
            <a:r>
              <a:rPr lang="en-US" sz="1500">
                <a:latin typeface="Helvetica" pitchFamily="2" charset="0"/>
              </a:rPr>
              <a:t>All materials/content herein are protected by copyright and are for the sole, personal use of the user.</a:t>
            </a:r>
          </a:p>
          <a:p>
            <a:pPr algn="ctr">
              <a:lnSpc>
                <a:spcPct val="150000"/>
              </a:lnSpc>
            </a:pPr>
            <a:r>
              <a:rPr lang="en-US" sz="1500">
                <a:latin typeface="Helvetica" pitchFamily="2" charset="0"/>
              </a:rPr>
              <a:t>No part of the materials/content may be copied, duplicated, distributed or retransmitted </a:t>
            </a:r>
          </a:p>
          <a:p>
            <a:pPr algn="ctr">
              <a:lnSpc>
                <a:spcPct val="150000"/>
              </a:lnSpc>
            </a:pPr>
            <a:r>
              <a:rPr lang="en-US" sz="1500">
                <a:latin typeface="Helvetica" pitchFamily="2" charset="0"/>
              </a:rPr>
              <a:t>In any form or medium without the prior permission of the applicable copyright owner.</a:t>
            </a:r>
          </a:p>
        </p:txBody>
      </p:sp>
    </p:spTree>
    <p:extLst>
      <p:ext uri="{BB962C8B-B14F-4D97-AF65-F5344CB8AC3E}">
        <p14:creationId xmlns:p14="http://schemas.microsoft.com/office/powerpoint/2010/main" val="1852900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99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07288-7753-4AAE-BCA9-F8A6AC9B8B12}"/>
              </a:ext>
            </a:extLst>
          </p:cNvPr>
          <p:cNvSpPr>
            <a:spLocks noGrp="1"/>
          </p:cNvSpPr>
          <p:nvPr>
            <p:ph type="title"/>
          </p:nvPr>
        </p:nvSpPr>
        <p:spPr>
          <a:xfrm>
            <a:off x="692315" y="329614"/>
            <a:ext cx="10807370" cy="966525"/>
          </a:xfrm>
        </p:spPr>
        <p:txBody>
          <a:bodyPr>
            <a:normAutofit/>
          </a:bodyPr>
          <a:lstStyle/>
          <a:p>
            <a:pPr algn="ctr"/>
            <a:r>
              <a:rPr lang="en-US"/>
              <a:t>Introductions</a:t>
            </a:r>
          </a:p>
        </p:txBody>
      </p:sp>
      <p:sp>
        <p:nvSpPr>
          <p:cNvPr id="3" name="Content Placeholder 2">
            <a:extLst>
              <a:ext uri="{FF2B5EF4-FFF2-40B4-BE49-F238E27FC236}">
                <a16:creationId xmlns:a16="http://schemas.microsoft.com/office/drawing/2014/main" id="{D62B74F6-C0D1-43CF-A722-DB4B1F665F84}"/>
              </a:ext>
            </a:extLst>
          </p:cNvPr>
          <p:cNvSpPr>
            <a:spLocks noGrp="1"/>
          </p:cNvSpPr>
          <p:nvPr>
            <p:ph idx="1"/>
          </p:nvPr>
        </p:nvSpPr>
        <p:spPr>
          <a:xfrm>
            <a:off x="604007" y="1417740"/>
            <a:ext cx="10901453" cy="4759224"/>
          </a:xfrm>
        </p:spPr>
        <p:txBody>
          <a:bodyPr>
            <a:normAutofit/>
          </a:bodyPr>
          <a:lstStyle/>
          <a:p>
            <a:r>
              <a:rPr lang="en-US"/>
              <a:t>Course Director</a:t>
            </a:r>
          </a:p>
          <a:p>
            <a:r>
              <a:rPr lang="en-US"/>
              <a:t>Course Coordinator</a:t>
            </a:r>
          </a:p>
          <a:p>
            <a:r>
              <a:rPr lang="en-US"/>
              <a:t>Faculty</a:t>
            </a:r>
          </a:p>
          <a:p>
            <a:endParaRPr lang="en-US"/>
          </a:p>
          <a:p>
            <a:pPr marL="0" indent="0">
              <a:buNone/>
            </a:pPr>
            <a:endParaRPr lang="en-US"/>
          </a:p>
          <a:p>
            <a:endParaRPr lang="en-US"/>
          </a:p>
        </p:txBody>
      </p:sp>
      <p:sp>
        <p:nvSpPr>
          <p:cNvPr id="4" name="Slide Number Placeholder 3">
            <a:extLst>
              <a:ext uri="{FF2B5EF4-FFF2-40B4-BE49-F238E27FC236}">
                <a16:creationId xmlns:a16="http://schemas.microsoft.com/office/drawing/2014/main" id="{AABF68FC-B287-4AC4-BAB3-A2532CB7A3AC}"/>
              </a:ext>
            </a:extLst>
          </p:cNvPr>
          <p:cNvSpPr>
            <a:spLocks noGrp="1"/>
          </p:cNvSpPr>
          <p:nvPr>
            <p:ph type="sldNum" sz="quarter" idx="10"/>
          </p:nvPr>
        </p:nvSpPr>
        <p:spPr/>
        <p:txBody>
          <a:bodyPr/>
          <a:lstStyle/>
          <a:p>
            <a:fld id="{AC38F574-C4C0-48B1-B81D-85833E98F04F}" type="slidenum">
              <a:rPr lang="en-US" smtClean="0"/>
              <a:pPr/>
              <a:t>2</a:t>
            </a:fld>
            <a:endParaRPr lang="en-US"/>
          </a:p>
        </p:txBody>
      </p:sp>
      <p:pic>
        <p:nvPicPr>
          <p:cNvPr id="5" name="object 4">
            <a:extLst>
              <a:ext uri="{FF2B5EF4-FFF2-40B4-BE49-F238E27FC236}">
                <a16:creationId xmlns:a16="http://schemas.microsoft.com/office/drawing/2014/main" id="{4EB54729-109B-A019-2456-AE17EBEFB3DC}"/>
              </a:ext>
            </a:extLst>
          </p:cNvPr>
          <p:cNvPicPr/>
          <p:nvPr/>
        </p:nvPicPr>
        <p:blipFill>
          <a:blip r:embed="rId2" cstate="print"/>
          <a:stretch>
            <a:fillRect/>
          </a:stretch>
        </p:blipFill>
        <p:spPr>
          <a:xfrm>
            <a:off x="7341765" y="2791437"/>
            <a:ext cx="3640836" cy="3186684"/>
          </a:xfrm>
          <a:prstGeom prst="rect">
            <a:avLst/>
          </a:prstGeom>
        </p:spPr>
      </p:pic>
    </p:spTree>
    <p:extLst>
      <p:ext uri="{BB962C8B-B14F-4D97-AF65-F5344CB8AC3E}">
        <p14:creationId xmlns:p14="http://schemas.microsoft.com/office/powerpoint/2010/main" val="3468552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DBED9-3B8C-4326-A3D4-264DC867422A}"/>
              </a:ext>
            </a:extLst>
          </p:cNvPr>
          <p:cNvSpPr>
            <a:spLocks noGrp="1"/>
          </p:cNvSpPr>
          <p:nvPr>
            <p:ph type="title"/>
          </p:nvPr>
        </p:nvSpPr>
        <p:spPr>
          <a:xfrm>
            <a:off x="828952" y="100569"/>
            <a:ext cx="10534095" cy="1039154"/>
          </a:xfrm>
        </p:spPr>
        <p:txBody>
          <a:bodyPr/>
          <a:lstStyle/>
          <a:p>
            <a:pPr algn="ctr"/>
            <a:r>
              <a:rPr lang="en-US"/>
              <a:t>Disclosure &amp; Disclaimer</a:t>
            </a:r>
          </a:p>
        </p:txBody>
      </p:sp>
      <p:sp>
        <p:nvSpPr>
          <p:cNvPr id="3" name="Content Placeholder 2">
            <a:extLst>
              <a:ext uri="{FF2B5EF4-FFF2-40B4-BE49-F238E27FC236}">
                <a16:creationId xmlns:a16="http://schemas.microsoft.com/office/drawing/2014/main" id="{A9818BDE-801A-42C3-851A-A57389DFAF74}"/>
              </a:ext>
            </a:extLst>
          </p:cNvPr>
          <p:cNvSpPr>
            <a:spLocks noGrp="1"/>
          </p:cNvSpPr>
          <p:nvPr>
            <p:ph idx="1"/>
          </p:nvPr>
        </p:nvSpPr>
        <p:spPr>
          <a:xfrm>
            <a:off x="502801" y="1393876"/>
            <a:ext cx="11392738" cy="4377749"/>
          </a:xfrm>
        </p:spPr>
        <p:txBody>
          <a:bodyPr>
            <a:normAutofit/>
          </a:bodyPr>
          <a:lstStyle/>
          <a:p>
            <a:r>
              <a:rPr lang="en-US">
                <a:highlight>
                  <a:srgbClr val="FFFF00"/>
                </a:highlight>
              </a:rPr>
              <a:t>All individuals in a position to control content for this live activity have indicated if they have relevant financial relationship disclosures.</a:t>
            </a:r>
          </a:p>
          <a:p>
            <a:r>
              <a:rPr lang="en-US"/>
              <a:t>This material is not intended to represent the only, nor necessarily best, methods or procedures appropriate for the medical situations discussed. Rather, it is intended to present AN approach, view, statement, or opinion of the faculty, which may be helpful to others who face similar situations.</a:t>
            </a:r>
          </a:p>
        </p:txBody>
      </p:sp>
      <p:sp>
        <p:nvSpPr>
          <p:cNvPr id="4" name="Slide Number Placeholder 3">
            <a:extLst>
              <a:ext uri="{FF2B5EF4-FFF2-40B4-BE49-F238E27FC236}">
                <a16:creationId xmlns:a16="http://schemas.microsoft.com/office/drawing/2014/main" id="{AB2A72BC-0AB4-4990-9C7E-EF5253058B76}"/>
              </a:ext>
            </a:extLst>
          </p:cNvPr>
          <p:cNvSpPr>
            <a:spLocks noGrp="1"/>
          </p:cNvSpPr>
          <p:nvPr>
            <p:ph type="sldNum" sz="quarter" idx="10"/>
          </p:nvPr>
        </p:nvSpPr>
        <p:spPr>
          <a:xfrm>
            <a:off x="306156" y="6310302"/>
            <a:ext cx="393291" cy="409575"/>
          </a:xfrm>
        </p:spPr>
        <p:txBody>
          <a:bodyPr/>
          <a:lstStyle/>
          <a:p>
            <a:fld id="{AC38F574-C4C0-48B1-B81D-85833E98F04F}" type="slidenum">
              <a:rPr lang="en-US" sz="1400" smtClean="0"/>
              <a:pPr/>
              <a:t>3</a:t>
            </a:fld>
            <a:endParaRPr lang="en-US" sz="1400"/>
          </a:p>
        </p:txBody>
      </p:sp>
    </p:spTree>
    <p:extLst>
      <p:ext uri="{BB962C8B-B14F-4D97-AF65-F5344CB8AC3E}">
        <p14:creationId xmlns:p14="http://schemas.microsoft.com/office/powerpoint/2010/main" val="897962549"/>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372EE-4CCB-62E7-C80E-2D3DA7EDCBDB}"/>
              </a:ext>
            </a:extLst>
          </p:cNvPr>
          <p:cNvSpPr>
            <a:spLocks noGrp="1"/>
          </p:cNvSpPr>
          <p:nvPr>
            <p:ph type="title"/>
          </p:nvPr>
        </p:nvSpPr>
        <p:spPr/>
        <p:txBody>
          <a:bodyPr/>
          <a:lstStyle/>
          <a:p>
            <a:pPr algn="ctr"/>
            <a:r>
              <a:rPr lang="en-US"/>
              <a:t>BLSO</a:t>
            </a:r>
          </a:p>
        </p:txBody>
      </p:sp>
      <p:sp>
        <p:nvSpPr>
          <p:cNvPr id="3" name="Content Placeholder 2">
            <a:extLst>
              <a:ext uri="{FF2B5EF4-FFF2-40B4-BE49-F238E27FC236}">
                <a16:creationId xmlns:a16="http://schemas.microsoft.com/office/drawing/2014/main" id="{413907AD-4B0D-F879-1253-A78F84E88DC1}"/>
              </a:ext>
            </a:extLst>
          </p:cNvPr>
          <p:cNvSpPr>
            <a:spLocks noGrp="1"/>
          </p:cNvSpPr>
          <p:nvPr>
            <p:ph idx="1"/>
          </p:nvPr>
        </p:nvSpPr>
        <p:spPr>
          <a:xfrm>
            <a:off x="1985394" y="1451804"/>
            <a:ext cx="8221211" cy="3954391"/>
          </a:xfrm>
        </p:spPr>
        <p:txBody>
          <a:bodyPr>
            <a:normAutofit/>
          </a:bodyPr>
          <a:lstStyle/>
          <a:p>
            <a:pPr marL="0" indent="0" algn="ctr" rtl="0" fontAlgn="base">
              <a:buNone/>
            </a:pPr>
            <a:endParaRPr lang="en-US" sz="3200" b="0" i="0" u="none" strike="noStrike">
              <a:solidFill>
                <a:srgbClr val="000000"/>
              </a:solidFill>
              <a:effectLst/>
            </a:endParaRPr>
          </a:p>
          <a:p>
            <a:pPr marL="0" indent="0" algn="ctr" rtl="0" fontAlgn="base">
              <a:buNone/>
            </a:pPr>
            <a:r>
              <a:rPr lang="en-US" sz="3200" b="0" i="0" u="none" strike="noStrike">
                <a:solidFill>
                  <a:srgbClr val="000000"/>
                </a:solidFill>
                <a:effectLst/>
              </a:rPr>
              <a:t>Today we will</a:t>
            </a:r>
            <a:r>
              <a:rPr lang="en-US" sz="3200" b="0" i="0">
                <a:solidFill>
                  <a:srgbClr val="000000"/>
                </a:solidFill>
                <a:effectLst/>
              </a:rPr>
              <a:t>​</a:t>
            </a:r>
          </a:p>
          <a:p>
            <a:pPr marL="0" indent="0" algn="ctr" rtl="0" fontAlgn="base">
              <a:buNone/>
            </a:pPr>
            <a:r>
              <a:rPr lang="en-US" sz="3200" b="0" i="0" u="none" strike="noStrike">
                <a:solidFill>
                  <a:srgbClr val="000000"/>
                </a:solidFill>
                <a:effectLst/>
              </a:rPr>
              <a:t>acknowledge that</a:t>
            </a:r>
          </a:p>
          <a:p>
            <a:pPr marL="0" indent="0" algn="ctr" rtl="0" fontAlgn="base">
              <a:buNone/>
            </a:pPr>
            <a:r>
              <a:rPr lang="en-US" sz="3200" b="0" i="0" u="none" strike="noStrike">
                <a:solidFill>
                  <a:srgbClr val="000000"/>
                </a:solidFill>
                <a:effectLst/>
              </a:rPr>
              <a:t>BLSO is not the </a:t>
            </a:r>
            <a:r>
              <a:rPr lang="en-US" sz="3200" b="1" i="0" u="none" strike="noStrike">
                <a:solidFill>
                  <a:srgbClr val="000000"/>
                </a:solidFill>
                <a:effectLst/>
              </a:rPr>
              <a:t>only </a:t>
            </a:r>
            <a:r>
              <a:rPr lang="en-US" sz="3200" b="0" i="0" u="none" strike="noStrike">
                <a:solidFill>
                  <a:srgbClr val="000000"/>
                </a:solidFill>
                <a:effectLst/>
              </a:rPr>
              <a:t>way.</a:t>
            </a:r>
            <a:r>
              <a:rPr lang="en-US" sz="3200" b="0" i="0">
                <a:solidFill>
                  <a:srgbClr val="000000"/>
                </a:solidFill>
                <a:effectLst/>
              </a:rPr>
              <a:t>​</a:t>
            </a:r>
          </a:p>
          <a:p>
            <a:pPr marL="0" indent="0" algn="ctr" rtl="0" fontAlgn="base">
              <a:buNone/>
            </a:pPr>
            <a:r>
              <a:rPr lang="en-US" sz="3200" b="0" i="0" u="none" strike="noStrike">
                <a:solidFill>
                  <a:srgbClr val="000000"/>
                </a:solidFill>
                <a:effectLst/>
              </a:rPr>
              <a:t>But we are here to learn the </a:t>
            </a:r>
            <a:r>
              <a:rPr lang="en-US" sz="3200" b="0" i="0" u="sng">
                <a:solidFill>
                  <a:srgbClr val="000000"/>
                </a:solidFill>
                <a:effectLst/>
              </a:rPr>
              <a:t>BLSO</a:t>
            </a:r>
            <a:r>
              <a:rPr lang="en-US" sz="3200" b="0" i="0" u="none" strike="noStrike">
                <a:solidFill>
                  <a:srgbClr val="000000"/>
                </a:solidFill>
                <a:effectLst/>
              </a:rPr>
              <a:t> Way!</a:t>
            </a:r>
            <a:r>
              <a:rPr lang="en-US" sz="4000" b="0" i="0">
                <a:solidFill>
                  <a:srgbClr val="000000"/>
                </a:solidFill>
                <a:effectLst/>
              </a:rPr>
              <a:t>​</a:t>
            </a:r>
          </a:p>
        </p:txBody>
      </p:sp>
      <p:sp>
        <p:nvSpPr>
          <p:cNvPr id="4" name="Slide Number Placeholder 3">
            <a:extLst>
              <a:ext uri="{FF2B5EF4-FFF2-40B4-BE49-F238E27FC236}">
                <a16:creationId xmlns:a16="http://schemas.microsoft.com/office/drawing/2014/main" id="{C7E73189-5099-6895-349D-22963E1F72D0}"/>
              </a:ext>
            </a:extLst>
          </p:cNvPr>
          <p:cNvSpPr>
            <a:spLocks noGrp="1"/>
          </p:cNvSpPr>
          <p:nvPr>
            <p:ph type="sldNum" sz="quarter" idx="10"/>
          </p:nvPr>
        </p:nvSpPr>
        <p:spPr/>
        <p:txBody>
          <a:bodyPr/>
          <a:lstStyle/>
          <a:p>
            <a:fld id="{AC38F574-C4C0-48B1-B81D-85833E98F04F}" type="slidenum">
              <a:rPr lang="en-US" smtClean="0"/>
              <a:pPr/>
              <a:t>4</a:t>
            </a:fld>
            <a:endParaRPr lang="en-US"/>
          </a:p>
        </p:txBody>
      </p:sp>
    </p:spTree>
    <p:extLst>
      <p:ext uri="{BB962C8B-B14F-4D97-AF65-F5344CB8AC3E}">
        <p14:creationId xmlns:p14="http://schemas.microsoft.com/office/powerpoint/2010/main" val="4003958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22B-BD39-48A4-8B85-A7F2F75F7FB8}"/>
              </a:ext>
            </a:extLst>
          </p:cNvPr>
          <p:cNvSpPr>
            <a:spLocks noGrp="1"/>
          </p:cNvSpPr>
          <p:nvPr>
            <p:ph type="title"/>
          </p:nvPr>
        </p:nvSpPr>
        <p:spPr>
          <a:xfrm>
            <a:off x="698090" y="249442"/>
            <a:ext cx="10515600" cy="1325563"/>
          </a:xfrm>
        </p:spPr>
        <p:txBody>
          <a:bodyPr/>
          <a:lstStyle/>
          <a:p>
            <a:pPr algn="ctr"/>
            <a:r>
              <a:rPr lang="en-US"/>
              <a:t>Why BLSO?</a:t>
            </a:r>
          </a:p>
        </p:txBody>
      </p:sp>
      <p:sp>
        <p:nvSpPr>
          <p:cNvPr id="3" name="Content Placeholder 2">
            <a:extLst>
              <a:ext uri="{FF2B5EF4-FFF2-40B4-BE49-F238E27FC236}">
                <a16:creationId xmlns:a16="http://schemas.microsoft.com/office/drawing/2014/main" id="{CAFAFBA2-494A-45F1-9EB9-0D7DA00F8EA1}"/>
              </a:ext>
            </a:extLst>
          </p:cNvPr>
          <p:cNvSpPr>
            <a:spLocks noGrp="1"/>
          </p:cNvSpPr>
          <p:nvPr>
            <p:ph idx="1"/>
          </p:nvPr>
        </p:nvSpPr>
        <p:spPr>
          <a:xfrm>
            <a:off x="698090" y="1575006"/>
            <a:ext cx="10655710" cy="4601958"/>
          </a:xfrm>
        </p:spPr>
        <p:txBody>
          <a:bodyPr vert="horz" lIns="91440" tIns="45720" rIns="91440" bIns="45720" rtlCol="0" anchor="t">
            <a:normAutofit/>
          </a:bodyPr>
          <a:lstStyle/>
          <a:p>
            <a:r>
              <a:rPr lang="en-US"/>
              <a:t>Evidence-based</a:t>
            </a:r>
          </a:p>
          <a:p>
            <a:r>
              <a:rPr lang="en-US"/>
              <a:t>Multidisciplinary/Interprofessional content</a:t>
            </a:r>
          </a:p>
          <a:p>
            <a:r>
              <a:rPr lang="en-US"/>
              <a:t>Standardized educational approach</a:t>
            </a:r>
          </a:p>
          <a:p>
            <a:r>
              <a:rPr lang="en-US"/>
              <a:t>Mnemonics</a:t>
            </a:r>
          </a:p>
          <a:p>
            <a:r>
              <a:rPr lang="en-US"/>
              <a:t>Longevity of the program</a:t>
            </a:r>
          </a:p>
          <a:p>
            <a:r>
              <a:rPr lang="en-US"/>
              <a:t>Proven outcomes</a:t>
            </a:r>
          </a:p>
          <a:p>
            <a:r>
              <a:rPr lang="en-US"/>
              <a:t>Gets the ENTIRE pregnancy care team on the same page, including first responders </a:t>
            </a:r>
          </a:p>
        </p:txBody>
      </p:sp>
      <p:sp>
        <p:nvSpPr>
          <p:cNvPr id="4" name="Slide Number Placeholder 3">
            <a:extLst>
              <a:ext uri="{FF2B5EF4-FFF2-40B4-BE49-F238E27FC236}">
                <a16:creationId xmlns:a16="http://schemas.microsoft.com/office/drawing/2014/main" id="{61042655-1291-4A09-B362-BD80F995F30D}"/>
              </a:ext>
            </a:extLst>
          </p:cNvPr>
          <p:cNvSpPr>
            <a:spLocks noGrp="1"/>
          </p:cNvSpPr>
          <p:nvPr>
            <p:ph type="sldNum" sz="quarter" idx="10"/>
          </p:nvPr>
        </p:nvSpPr>
        <p:spPr/>
        <p:txBody>
          <a:bodyPr/>
          <a:lstStyle/>
          <a:p>
            <a:fld id="{AC38F574-C4C0-48B1-B81D-85833E98F04F}" type="slidenum">
              <a:rPr lang="en-US" smtClean="0"/>
              <a:pPr/>
              <a:t>5</a:t>
            </a:fld>
            <a:endParaRPr lang="en-US"/>
          </a:p>
        </p:txBody>
      </p:sp>
    </p:spTree>
    <p:extLst>
      <p:ext uri="{BB962C8B-B14F-4D97-AF65-F5344CB8AC3E}">
        <p14:creationId xmlns:p14="http://schemas.microsoft.com/office/powerpoint/2010/main" val="3516985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22B-BD39-48A4-8B85-A7F2F75F7FB8}"/>
              </a:ext>
            </a:extLst>
          </p:cNvPr>
          <p:cNvSpPr>
            <a:spLocks noGrp="1"/>
          </p:cNvSpPr>
          <p:nvPr>
            <p:ph type="title"/>
          </p:nvPr>
        </p:nvSpPr>
        <p:spPr>
          <a:xfrm>
            <a:off x="698090" y="249442"/>
            <a:ext cx="10515600" cy="1325563"/>
          </a:xfrm>
        </p:spPr>
        <p:txBody>
          <a:bodyPr/>
          <a:lstStyle/>
          <a:p>
            <a:pPr algn="ctr"/>
            <a:r>
              <a:rPr lang="en-US"/>
              <a:t>Housekeeping Items…</a:t>
            </a:r>
          </a:p>
        </p:txBody>
      </p:sp>
      <p:sp>
        <p:nvSpPr>
          <p:cNvPr id="3" name="Content Placeholder 2">
            <a:extLst>
              <a:ext uri="{FF2B5EF4-FFF2-40B4-BE49-F238E27FC236}">
                <a16:creationId xmlns:a16="http://schemas.microsoft.com/office/drawing/2014/main" id="{CAFAFBA2-494A-45F1-9EB9-0D7DA00F8EA1}"/>
              </a:ext>
            </a:extLst>
          </p:cNvPr>
          <p:cNvSpPr>
            <a:spLocks noGrp="1"/>
          </p:cNvSpPr>
          <p:nvPr>
            <p:ph idx="1"/>
          </p:nvPr>
        </p:nvSpPr>
        <p:spPr>
          <a:xfrm>
            <a:off x="698090" y="1575006"/>
            <a:ext cx="10655710" cy="4601958"/>
          </a:xfrm>
        </p:spPr>
        <p:txBody>
          <a:bodyPr/>
          <a:lstStyle/>
          <a:p>
            <a:r>
              <a:rPr lang="en-US"/>
              <a:t>Bathrooms</a:t>
            </a:r>
          </a:p>
          <a:p>
            <a:r>
              <a:rPr lang="en-US"/>
              <a:t>Room locations</a:t>
            </a:r>
          </a:p>
          <a:p>
            <a:r>
              <a:rPr lang="en-US"/>
              <a:t>Lunch</a:t>
            </a:r>
          </a:p>
          <a:p>
            <a:r>
              <a:rPr lang="en-US"/>
              <a:t>Phones on silent</a:t>
            </a:r>
          </a:p>
          <a:p>
            <a:pPr lvl="1"/>
            <a:r>
              <a:rPr lang="en-US"/>
              <a:t>Pictures as long as not a distraction</a:t>
            </a:r>
          </a:p>
          <a:p>
            <a:pPr lvl="1"/>
            <a:r>
              <a:rPr lang="en-US"/>
              <a:t>Encourage posts on Facebook, Instagram, TikTok, etc.</a:t>
            </a:r>
          </a:p>
        </p:txBody>
      </p:sp>
      <p:sp>
        <p:nvSpPr>
          <p:cNvPr id="4" name="Slide Number Placeholder 3">
            <a:extLst>
              <a:ext uri="{FF2B5EF4-FFF2-40B4-BE49-F238E27FC236}">
                <a16:creationId xmlns:a16="http://schemas.microsoft.com/office/drawing/2014/main" id="{61042655-1291-4A09-B362-BD80F995F30D}"/>
              </a:ext>
            </a:extLst>
          </p:cNvPr>
          <p:cNvSpPr>
            <a:spLocks noGrp="1"/>
          </p:cNvSpPr>
          <p:nvPr>
            <p:ph type="sldNum" sz="quarter" idx="10"/>
          </p:nvPr>
        </p:nvSpPr>
        <p:spPr/>
        <p:txBody>
          <a:bodyPr/>
          <a:lstStyle/>
          <a:p>
            <a:fld id="{AC38F574-C4C0-48B1-B81D-85833E98F04F}" type="slidenum">
              <a:rPr lang="en-US" smtClean="0"/>
              <a:pPr/>
              <a:t>6</a:t>
            </a:fld>
            <a:endParaRPr lang="en-US"/>
          </a:p>
        </p:txBody>
      </p:sp>
    </p:spTree>
    <p:extLst>
      <p:ext uri="{BB962C8B-B14F-4D97-AF65-F5344CB8AC3E}">
        <p14:creationId xmlns:p14="http://schemas.microsoft.com/office/powerpoint/2010/main" val="253462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22B-BD39-48A4-8B85-A7F2F75F7FB8}"/>
              </a:ext>
            </a:extLst>
          </p:cNvPr>
          <p:cNvSpPr>
            <a:spLocks noGrp="1"/>
          </p:cNvSpPr>
          <p:nvPr>
            <p:ph type="title"/>
          </p:nvPr>
        </p:nvSpPr>
        <p:spPr>
          <a:xfrm>
            <a:off x="698090" y="249442"/>
            <a:ext cx="10515600" cy="1325563"/>
          </a:xfrm>
        </p:spPr>
        <p:txBody>
          <a:bodyPr/>
          <a:lstStyle/>
          <a:p>
            <a:pPr algn="ctr"/>
            <a:r>
              <a:rPr lang="en-US"/>
              <a:t>Mnemonic Cards</a:t>
            </a:r>
          </a:p>
        </p:txBody>
      </p:sp>
      <p:sp>
        <p:nvSpPr>
          <p:cNvPr id="3" name="Content Placeholder 2">
            <a:extLst>
              <a:ext uri="{FF2B5EF4-FFF2-40B4-BE49-F238E27FC236}">
                <a16:creationId xmlns:a16="http://schemas.microsoft.com/office/drawing/2014/main" id="{CAFAFBA2-494A-45F1-9EB9-0D7DA00F8EA1}"/>
              </a:ext>
            </a:extLst>
          </p:cNvPr>
          <p:cNvSpPr>
            <a:spLocks noGrp="1"/>
          </p:cNvSpPr>
          <p:nvPr>
            <p:ph idx="1"/>
          </p:nvPr>
        </p:nvSpPr>
        <p:spPr>
          <a:xfrm>
            <a:off x="698090" y="1575006"/>
            <a:ext cx="10655710" cy="4601958"/>
          </a:xfrm>
        </p:spPr>
        <p:txBody>
          <a:bodyPr/>
          <a:lstStyle/>
          <a:p>
            <a:r>
              <a:rPr lang="en-US"/>
              <a:t>May use during the course</a:t>
            </a:r>
          </a:p>
          <a:p>
            <a:r>
              <a:rPr lang="en-US"/>
              <a:t>Do not reference during Group Testing sessions</a:t>
            </a:r>
          </a:p>
        </p:txBody>
      </p:sp>
      <p:sp>
        <p:nvSpPr>
          <p:cNvPr id="4" name="Slide Number Placeholder 3">
            <a:extLst>
              <a:ext uri="{FF2B5EF4-FFF2-40B4-BE49-F238E27FC236}">
                <a16:creationId xmlns:a16="http://schemas.microsoft.com/office/drawing/2014/main" id="{61042655-1291-4A09-B362-BD80F995F30D}"/>
              </a:ext>
            </a:extLst>
          </p:cNvPr>
          <p:cNvSpPr>
            <a:spLocks noGrp="1"/>
          </p:cNvSpPr>
          <p:nvPr>
            <p:ph type="sldNum" sz="quarter" idx="10"/>
          </p:nvPr>
        </p:nvSpPr>
        <p:spPr/>
        <p:txBody>
          <a:bodyPr/>
          <a:lstStyle/>
          <a:p>
            <a:fld id="{AC38F574-C4C0-48B1-B81D-85833E98F04F}" type="slidenum">
              <a:rPr lang="en-US" smtClean="0"/>
              <a:pPr/>
              <a:t>7</a:t>
            </a:fld>
            <a:endParaRPr lang="en-US"/>
          </a:p>
        </p:txBody>
      </p:sp>
      <p:pic>
        <p:nvPicPr>
          <p:cNvPr id="6" name="Picture 5">
            <a:extLst>
              <a:ext uri="{FF2B5EF4-FFF2-40B4-BE49-F238E27FC236}">
                <a16:creationId xmlns:a16="http://schemas.microsoft.com/office/drawing/2014/main" id="{658048B5-BF4B-B941-E34B-DEF5FF7D3C25}"/>
              </a:ext>
            </a:extLst>
          </p:cNvPr>
          <p:cNvPicPr>
            <a:picLocks noChangeAspect="1"/>
          </p:cNvPicPr>
          <p:nvPr/>
        </p:nvPicPr>
        <p:blipFill>
          <a:blip r:embed="rId2"/>
          <a:stretch>
            <a:fillRect/>
          </a:stretch>
        </p:blipFill>
        <p:spPr>
          <a:xfrm>
            <a:off x="7621732" y="2895599"/>
            <a:ext cx="3719946" cy="2789960"/>
          </a:xfrm>
          <a:prstGeom prst="rect">
            <a:avLst/>
          </a:prstGeom>
        </p:spPr>
      </p:pic>
    </p:spTree>
    <p:extLst>
      <p:ext uri="{BB962C8B-B14F-4D97-AF65-F5344CB8AC3E}">
        <p14:creationId xmlns:p14="http://schemas.microsoft.com/office/powerpoint/2010/main" val="411622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D22B-BD39-48A4-8B85-A7F2F75F7FB8}"/>
              </a:ext>
            </a:extLst>
          </p:cNvPr>
          <p:cNvSpPr>
            <a:spLocks noGrp="1"/>
          </p:cNvSpPr>
          <p:nvPr>
            <p:ph type="title"/>
          </p:nvPr>
        </p:nvSpPr>
        <p:spPr>
          <a:xfrm>
            <a:off x="698090" y="249442"/>
            <a:ext cx="10515600" cy="1325563"/>
          </a:xfrm>
        </p:spPr>
        <p:txBody>
          <a:bodyPr/>
          <a:lstStyle/>
          <a:p>
            <a:pPr algn="ctr"/>
            <a:r>
              <a:rPr lang="en-US"/>
              <a:t>Course Documents</a:t>
            </a:r>
          </a:p>
        </p:txBody>
      </p:sp>
      <p:sp>
        <p:nvSpPr>
          <p:cNvPr id="3" name="Content Placeholder 2">
            <a:extLst>
              <a:ext uri="{FF2B5EF4-FFF2-40B4-BE49-F238E27FC236}">
                <a16:creationId xmlns:a16="http://schemas.microsoft.com/office/drawing/2014/main" id="{CAFAFBA2-494A-45F1-9EB9-0D7DA00F8EA1}"/>
              </a:ext>
            </a:extLst>
          </p:cNvPr>
          <p:cNvSpPr>
            <a:spLocks noGrp="1"/>
          </p:cNvSpPr>
          <p:nvPr>
            <p:ph idx="1"/>
          </p:nvPr>
        </p:nvSpPr>
        <p:spPr>
          <a:xfrm>
            <a:off x="698090" y="1575006"/>
            <a:ext cx="10655710" cy="4601958"/>
          </a:xfrm>
        </p:spPr>
        <p:txBody>
          <a:bodyPr/>
          <a:lstStyle/>
          <a:p>
            <a:r>
              <a:rPr lang="en-US"/>
              <a:t>Agenda</a:t>
            </a:r>
          </a:p>
          <a:p>
            <a:pPr lvl="1"/>
            <a:r>
              <a:rPr lang="en-US"/>
              <a:t>Time management</a:t>
            </a:r>
          </a:p>
          <a:p>
            <a:pPr lvl="1"/>
            <a:r>
              <a:rPr lang="en-US"/>
              <a:t>Repetitive learning-stay engaged with your group!</a:t>
            </a:r>
          </a:p>
          <a:p>
            <a:r>
              <a:rPr lang="en-US"/>
              <a:t>Workstation Checklists</a:t>
            </a:r>
          </a:p>
          <a:p>
            <a:pPr lvl="1"/>
            <a:r>
              <a:rPr lang="en-US"/>
              <a:t>Must be signed by Instructor</a:t>
            </a:r>
          </a:p>
          <a:p>
            <a:pPr lvl="1"/>
            <a:r>
              <a:rPr lang="en-US"/>
              <a:t>Keep until the end of the day</a:t>
            </a:r>
          </a:p>
          <a:p>
            <a:pPr lvl="1"/>
            <a:r>
              <a:rPr lang="en-US"/>
              <a:t>Must turn into Course Director</a:t>
            </a:r>
          </a:p>
        </p:txBody>
      </p:sp>
      <p:sp>
        <p:nvSpPr>
          <p:cNvPr id="4" name="Slide Number Placeholder 3">
            <a:extLst>
              <a:ext uri="{FF2B5EF4-FFF2-40B4-BE49-F238E27FC236}">
                <a16:creationId xmlns:a16="http://schemas.microsoft.com/office/drawing/2014/main" id="{61042655-1291-4A09-B362-BD80F995F30D}"/>
              </a:ext>
            </a:extLst>
          </p:cNvPr>
          <p:cNvSpPr>
            <a:spLocks noGrp="1"/>
          </p:cNvSpPr>
          <p:nvPr>
            <p:ph type="sldNum" sz="quarter" idx="10"/>
          </p:nvPr>
        </p:nvSpPr>
        <p:spPr/>
        <p:txBody>
          <a:bodyPr/>
          <a:lstStyle/>
          <a:p>
            <a:fld id="{AC38F574-C4C0-48B1-B81D-85833E98F04F}" type="slidenum">
              <a:rPr lang="en-US" dirty="0" smtClean="0"/>
              <a:pPr/>
              <a:t>8</a:t>
            </a:fld>
            <a:endParaRPr lang="en-US"/>
          </a:p>
        </p:txBody>
      </p:sp>
    </p:spTree>
    <p:extLst>
      <p:ext uri="{BB962C8B-B14F-4D97-AF65-F5344CB8AC3E}">
        <p14:creationId xmlns:p14="http://schemas.microsoft.com/office/powerpoint/2010/main" val="2861637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524000" y="196851"/>
            <a:ext cx="9144000" cy="879475"/>
          </a:xfrm>
          <a:prstGeom prst="rect">
            <a:avLst/>
          </a:prstGeom>
        </p:spPr>
        <p:txBody>
          <a:bodyPr vert="horz" wrap="square" lIns="0" tIns="201358" rIns="0" bIns="0" rtlCol="0" anchor="ctr">
            <a:spAutoFit/>
          </a:bodyPr>
          <a:lstStyle/>
          <a:p>
            <a:pPr marL="1671955" algn="ctr">
              <a:lnSpc>
                <a:spcPct val="100000"/>
              </a:lnSpc>
              <a:spcBef>
                <a:spcPts val="95"/>
              </a:spcBef>
            </a:pPr>
            <a:r>
              <a:rPr spc="-10"/>
              <a:t>Required</a:t>
            </a:r>
            <a:r>
              <a:rPr spc="-200"/>
              <a:t> </a:t>
            </a:r>
            <a:r>
              <a:rPr spc="-10"/>
              <a:t>Elements</a:t>
            </a:r>
          </a:p>
        </p:txBody>
      </p:sp>
      <p:sp>
        <p:nvSpPr>
          <p:cNvPr id="3" name="object 3"/>
          <p:cNvSpPr txBox="1"/>
          <p:nvPr/>
        </p:nvSpPr>
        <p:spPr>
          <a:xfrm>
            <a:off x="662729" y="1416050"/>
            <a:ext cx="10813409" cy="1425390"/>
          </a:xfrm>
          <a:prstGeom prst="rect">
            <a:avLst/>
          </a:prstGeom>
        </p:spPr>
        <p:txBody>
          <a:bodyPr vert="horz" wrap="square" lIns="0" tIns="100965" rIns="0" bIns="0" rtlCol="0" anchor="t">
            <a:spAutoFit/>
          </a:bodyPr>
          <a:lstStyle/>
          <a:p>
            <a:pPr marL="469265" indent="-457200">
              <a:spcBef>
                <a:spcPts val="795"/>
              </a:spcBef>
              <a:buFont typeface="Wingdings" panose="05000000000000000000" pitchFamily="2" charset="2"/>
              <a:buChar char="§"/>
              <a:tabLst>
                <a:tab pos="355600" algn="l"/>
                <a:tab pos="356235" algn="l"/>
              </a:tabLst>
            </a:pPr>
            <a:r>
              <a:rPr sz="2800" dirty="0">
                <a:latin typeface="Arial"/>
                <a:cs typeface="Calibri"/>
              </a:rPr>
              <a:t>Course</a:t>
            </a:r>
            <a:r>
              <a:rPr sz="2800" spc="-85" dirty="0">
                <a:latin typeface="Arial"/>
                <a:cs typeface="Calibri"/>
              </a:rPr>
              <a:t> </a:t>
            </a:r>
            <a:r>
              <a:rPr sz="2800" spc="-10" dirty="0">
                <a:latin typeface="Arial"/>
                <a:cs typeface="Calibri"/>
              </a:rPr>
              <a:t>Evaluations</a:t>
            </a:r>
            <a:endParaRPr lang="en-US" sz="2800" dirty="0">
              <a:latin typeface="Arial"/>
              <a:cs typeface="Calibri"/>
            </a:endParaRPr>
          </a:p>
          <a:p>
            <a:pPr marL="756285" lvl="1" indent="-287020">
              <a:spcBef>
                <a:spcPts val="605"/>
              </a:spcBef>
              <a:buFont typeface="Arial"/>
              <a:buChar char="–"/>
              <a:tabLst>
                <a:tab pos="756920" algn="l"/>
              </a:tabLst>
            </a:pPr>
            <a:r>
              <a:rPr sz="2400" dirty="0">
                <a:latin typeface="Arial"/>
                <a:cs typeface="Calibri"/>
              </a:rPr>
              <a:t>We'd</a:t>
            </a:r>
            <a:r>
              <a:rPr sz="2400" spc="-35" dirty="0">
                <a:latin typeface="Arial"/>
                <a:cs typeface="Calibri"/>
              </a:rPr>
              <a:t> </a:t>
            </a:r>
            <a:r>
              <a:rPr sz="2400" dirty="0">
                <a:latin typeface="Arial"/>
                <a:cs typeface="Calibri"/>
              </a:rPr>
              <a:t>like</a:t>
            </a:r>
            <a:r>
              <a:rPr sz="2400" spc="-20" dirty="0">
                <a:latin typeface="Arial"/>
                <a:cs typeface="Calibri"/>
              </a:rPr>
              <a:t> </a:t>
            </a:r>
            <a:r>
              <a:rPr sz="2400" dirty="0">
                <a:latin typeface="Arial"/>
                <a:cs typeface="Calibri"/>
              </a:rPr>
              <a:t>feedback</a:t>
            </a:r>
            <a:r>
              <a:rPr sz="2400" spc="-20" dirty="0">
                <a:latin typeface="Arial"/>
                <a:cs typeface="Calibri"/>
              </a:rPr>
              <a:t> </a:t>
            </a:r>
            <a:r>
              <a:rPr sz="2400" dirty="0">
                <a:latin typeface="Arial"/>
                <a:cs typeface="Calibri"/>
              </a:rPr>
              <a:t>from</a:t>
            </a:r>
            <a:r>
              <a:rPr sz="2400" spc="-15" dirty="0">
                <a:latin typeface="Arial"/>
                <a:cs typeface="Calibri"/>
              </a:rPr>
              <a:t> </a:t>
            </a:r>
            <a:r>
              <a:rPr sz="2400" dirty="0">
                <a:latin typeface="Arial"/>
                <a:cs typeface="Calibri"/>
              </a:rPr>
              <a:t>every</a:t>
            </a:r>
            <a:r>
              <a:rPr sz="2400" spc="-25" dirty="0">
                <a:latin typeface="Arial"/>
                <a:cs typeface="Calibri"/>
              </a:rPr>
              <a:t> </a:t>
            </a:r>
            <a:r>
              <a:rPr sz="2400" spc="-10" dirty="0">
                <a:latin typeface="Arial"/>
                <a:cs typeface="Calibri"/>
              </a:rPr>
              <a:t>Learner</a:t>
            </a:r>
            <a:endParaRPr sz="2400" dirty="0">
              <a:latin typeface="Arial"/>
              <a:cs typeface="Calibri"/>
            </a:endParaRPr>
          </a:p>
          <a:p>
            <a:pPr marL="756285" marR="609600" lvl="1" indent="-287020">
              <a:spcBef>
                <a:spcPts val="585"/>
              </a:spcBef>
              <a:buFont typeface="Arial"/>
              <a:buChar char="–"/>
              <a:tabLst>
                <a:tab pos="756920" algn="l"/>
              </a:tabLst>
            </a:pPr>
            <a:r>
              <a:rPr sz="2400" dirty="0">
                <a:latin typeface="Arial"/>
                <a:cs typeface="Calibri"/>
              </a:rPr>
              <a:t>Must</a:t>
            </a:r>
            <a:r>
              <a:rPr sz="2400" spc="-10" dirty="0">
                <a:latin typeface="Arial"/>
                <a:cs typeface="Calibri"/>
              </a:rPr>
              <a:t> </a:t>
            </a:r>
            <a:r>
              <a:rPr sz="2400" dirty="0">
                <a:latin typeface="Arial"/>
                <a:cs typeface="Calibri"/>
              </a:rPr>
              <a:t>turn</a:t>
            </a:r>
            <a:r>
              <a:rPr sz="2400" spc="-5" dirty="0">
                <a:latin typeface="Arial"/>
                <a:cs typeface="Calibri"/>
              </a:rPr>
              <a:t> </a:t>
            </a:r>
            <a:r>
              <a:rPr sz="2400" dirty="0">
                <a:latin typeface="Arial"/>
                <a:cs typeface="Calibri"/>
              </a:rPr>
              <a:t>in</a:t>
            </a:r>
            <a:r>
              <a:rPr sz="2400" spc="-10" dirty="0">
                <a:latin typeface="Arial"/>
                <a:cs typeface="Calibri"/>
              </a:rPr>
              <a:t> </a:t>
            </a:r>
            <a:r>
              <a:rPr sz="2400" dirty="0">
                <a:latin typeface="Arial"/>
                <a:cs typeface="Calibri"/>
              </a:rPr>
              <a:t>your</a:t>
            </a:r>
            <a:r>
              <a:rPr sz="2400" spc="5" dirty="0">
                <a:latin typeface="Arial"/>
                <a:cs typeface="Calibri"/>
              </a:rPr>
              <a:t> </a:t>
            </a:r>
            <a:r>
              <a:rPr sz="2400" dirty="0">
                <a:latin typeface="Arial"/>
                <a:cs typeface="Calibri"/>
              </a:rPr>
              <a:t>evaluation</a:t>
            </a:r>
            <a:r>
              <a:rPr sz="2400" spc="-10" dirty="0">
                <a:latin typeface="Arial"/>
                <a:cs typeface="Calibri"/>
              </a:rPr>
              <a:t> </a:t>
            </a:r>
            <a:r>
              <a:rPr sz="2400" dirty="0">
                <a:latin typeface="Arial"/>
                <a:cs typeface="Calibri"/>
              </a:rPr>
              <a:t>to</a:t>
            </a:r>
            <a:r>
              <a:rPr sz="2400" spc="-5" dirty="0">
                <a:latin typeface="Arial"/>
                <a:cs typeface="Calibri"/>
              </a:rPr>
              <a:t> </a:t>
            </a:r>
            <a:r>
              <a:rPr sz="2400" dirty="0">
                <a:latin typeface="Arial"/>
                <a:cs typeface="Calibri"/>
              </a:rPr>
              <a:t>the</a:t>
            </a:r>
            <a:r>
              <a:rPr sz="2400" spc="-5" dirty="0">
                <a:latin typeface="Arial"/>
                <a:cs typeface="Calibri"/>
              </a:rPr>
              <a:t> </a:t>
            </a:r>
            <a:r>
              <a:rPr sz="2400" dirty="0">
                <a:latin typeface="Arial"/>
                <a:cs typeface="Calibri"/>
              </a:rPr>
              <a:t>Course</a:t>
            </a:r>
            <a:r>
              <a:rPr sz="2400" spc="-5" dirty="0">
                <a:latin typeface="Arial"/>
                <a:cs typeface="Calibri"/>
              </a:rPr>
              <a:t> </a:t>
            </a:r>
            <a:r>
              <a:rPr sz="2400" spc="-10" dirty="0">
                <a:latin typeface="Arial"/>
                <a:cs typeface="Calibri"/>
              </a:rPr>
              <a:t>Coordinator </a:t>
            </a:r>
            <a:r>
              <a:rPr sz="2400" dirty="0">
                <a:latin typeface="Arial"/>
                <a:cs typeface="Calibri"/>
              </a:rPr>
              <a:t>or</a:t>
            </a:r>
            <a:r>
              <a:rPr sz="2400" spc="-10" dirty="0">
                <a:latin typeface="Arial"/>
                <a:cs typeface="Calibri"/>
              </a:rPr>
              <a:t> Director</a:t>
            </a:r>
            <a:endParaRPr sz="2400" dirty="0">
              <a:latin typeface="Arial"/>
              <a:cs typeface="Calibri"/>
            </a:endParaRPr>
          </a:p>
        </p:txBody>
      </p:sp>
      <p:sp>
        <p:nvSpPr>
          <p:cNvPr id="4" name="Slide Number Placeholder 3">
            <a:extLst>
              <a:ext uri="{FF2B5EF4-FFF2-40B4-BE49-F238E27FC236}">
                <a16:creationId xmlns:a16="http://schemas.microsoft.com/office/drawing/2014/main" id="{85A2D6A2-FE6F-7113-C38E-BBEC39E6B026}"/>
              </a:ext>
            </a:extLst>
          </p:cNvPr>
          <p:cNvSpPr>
            <a:spLocks noGrp="1"/>
          </p:cNvSpPr>
          <p:nvPr>
            <p:ph type="sldNum" sz="quarter" idx="10"/>
          </p:nvPr>
        </p:nvSpPr>
        <p:spPr>
          <a:xfrm>
            <a:off x="1745226" y="6278257"/>
            <a:ext cx="388374" cy="409575"/>
          </a:xfrm>
        </p:spPr>
        <p:txBody>
          <a:bodyPr/>
          <a:lstStyle/>
          <a:p>
            <a:fld id="{AC38F574-C4C0-48B1-B81D-85833E98F04F}" type="slidenum">
              <a:rPr lang="en-US" dirty="0"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7901E"/>
      </a:accent1>
      <a:accent2>
        <a:srgbClr val="474C55"/>
      </a:accent2>
      <a:accent3>
        <a:srgbClr val="008FB4"/>
      </a:accent3>
      <a:accent4>
        <a:srgbClr val="F2BA7F"/>
      </a:accent4>
      <a:accent5>
        <a:srgbClr val="82858C"/>
      </a:accent5>
      <a:accent6>
        <a:srgbClr val="65B0CA"/>
      </a:accent6>
      <a:hlink>
        <a:srgbClr val="F6CFA4"/>
      </a:hlink>
      <a:folHlink>
        <a:srgbClr val="A4A6A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56a7437-a7e7-4452-817c-46e435f59c4c">
      <Terms xmlns="http://schemas.microsoft.com/office/infopath/2007/PartnerControls"/>
    </lcf76f155ced4ddcb4097134ff3c332f>
    <TaxCatchAll xmlns="0db41735-03c9-45f7-99e2-dcae27ef4500"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10405EB6D76C04A99D739F71CB1C882" ma:contentTypeVersion="18" ma:contentTypeDescription="Create a new document." ma:contentTypeScope="" ma:versionID="9a6d28f47058d50d24b86b0d292621d1">
  <xsd:schema xmlns:xsd="http://www.w3.org/2001/XMLSchema" xmlns:xs="http://www.w3.org/2001/XMLSchema" xmlns:p="http://schemas.microsoft.com/office/2006/metadata/properties" xmlns:ns2="856a7437-a7e7-4452-817c-46e435f59c4c" xmlns:ns3="0db41735-03c9-45f7-99e2-dcae27ef4500" targetNamespace="http://schemas.microsoft.com/office/2006/metadata/properties" ma:root="true" ma:fieldsID="7599d5623c19717dc703267d5ded5245" ns2:_="" ns3:_="">
    <xsd:import namespace="856a7437-a7e7-4452-817c-46e435f59c4c"/>
    <xsd:import namespace="0db41735-03c9-45f7-99e2-dcae27ef4500"/>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6a7437-a7e7-4452-817c-46e435f59c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157a136-43c5-4c94-a19c-50cb202ee496"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b41735-03c9-45f7-99e2-dcae27ef450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79d10cf-ccaf-40ed-b724-45c3658e93e8}" ma:internalName="TaxCatchAll" ma:showField="CatchAllData" ma:web="0db41735-03c9-45f7-99e2-dcae27ef450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16A401-5582-4BBE-9431-ED2BB8A192A9}">
  <ds:schemaRefs>
    <ds:schemaRef ds:uri="27b1d2e7-4874-41b1-b1c2-3353eee1c74e"/>
    <ds:schemaRef ds:uri="aa857108-c326-44d9-864e-a288414bfb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56a7437-a7e7-4452-817c-46e435f59c4c"/>
    <ds:schemaRef ds:uri="0db41735-03c9-45f7-99e2-dcae27ef4500"/>
  </ds:schemaRefs>
</ds:datastoreItem>
</file>

<file path=customXml/itemProps2.xml><?xml version="1.0" encoding="utf-8"?>
<ds:datastoreItem xmlns:ds="http://schemas.openxmlformats.org/officeDocument/2006/customXml" ds:itemID="{3270F82F-D10C-4538-918C-21F14E4A5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6a7437-a7e7-4452-817c-46e435f59c4c"/>
    <ds:schemaRef ds:uri="0db41735-03c9-45f7-99e2-dcae27ef45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9FB271-BBE5-4104-A29C-0E87D38EF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2</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Welcome to the BLSO Course</vt:lpstr>
      <vt:lpstr>Introductions</vt:lpstr>
      <vt:lpstr>Disclosure &amp; Disclaimer</vt:lpstr>
      <vt:lpstr>BLSO</vt:lpstr>
      <vt:lpstr>Why BLSO?</vt:lpstr>
      <vt:lpstr>Housekeeping Items…</vt:lpstr>
      <vt:lpstr>Mnemonic Cards</vt:lpstr>
      <vt:lpstr>Course Documents</vt:lpstr>
      <vt:lpstr>Required Elements</vt:lpstr>
      <vt:lpstr>Pointers</vt:lpstr>
      <vt:lpstr>BLSO Online Course 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Heins</dc:creator>
  <cp:revision>22</cp:revision>
  <dcterms:created xsi:type="dcterms:W3CDTF">2020-08-24T02:25:21Z</dcterms:created>
  <dcterms:modified xsi:type="dcterms:W3CDTF">2024-04-25T02:16:53Z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0x010100B10405EB6D76C04A99D739F71CB1C882</vt:lpwstr>
  </property>
  <property fmtid="{D5CDD505-2E9C-101B-9397-08002B2CF9AE}" pid="3" name="MediaServiceImageTags">
    <vt:lpwstr/>
  </property>
</Properties>
</file>