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60" r:id="rId5"/>
  </p:sldMasterIdLst>
  <p:notesMasterIdLst>
    <p:notesMasterId r:id="rId18"/>
  </p:notesMasterIdLst>
  <p:sldIdLst>
    <p:sldId id="256" r:id="rId6"/>
    <p:sldId id="281" r:id="rId7"/>
    <p:sldId id="297" r:id="rId8"/>
    <p:sldId id="272" r:id="rId9"/>
    <p:sldId id="273" r:id="rId10"/>
    <p:sldId id="299" r:id="rId11"/>
    <p:sldId id="292" r:id="rId12"/>
    <p:sldId id="298" r:id="rId13"/>
    <p:sldId id="282" r:id="rId14"/>
    <p:sldId id="296" r:id="rId15"/>
    <p:sldId id="260" r:id="rId16"/>
    <p:sldId id="258" r:id="rId17"/>
  </p:sldIdLst>
  <p:sldSz cx="14630400" cy="8229600"/>
  <p:notesSz cx="6858000" cy="9144000"/>
  <p:defaultTextStyle>
    <a:defPPr>
      <a:defRPr lang="en-US"/>
    </a:defPPr>
    <a:lvl1pPr marL="0" algn="l" defTabSz="1141171" rtl="0" eaLnBrk="1" latinLnBrk="0" hangingPunct="1">
      <a:defRPr sz="2246" kern="1200">
        <a:solidFill>
          <a:schemeClr val="tx1"/>
        </a:solidFill>
        <a:latin typeface="+mn-lt"/>
        <a:ea typeface="+mn-ea"/>
        <a:cs typeface="+mn-cs"/>
      </a:defRPr>
    </a:lvl1pPr>
    <a:lvl2pPr marL="570586" algn="l" defTabSz="1141171" rtl="0" eaLnBrk="1" latinLnBrk="0" hangingPunct="1">
      <a:defRPr sz="2246" kern="1200">
        <a:solidFill>
          <a:schemeClr val="tx1"/>
        </a:solidFill>
        <a:latin typeface="+mn-lt"/>
        <a:ea typeface="+mn-ea"/>
        <a:cs typeface="+mn-cs"/>
      </a:defRPr>
    </a:lvl2pPr>
    <a:lvl3pPr marL="1141171" algn="l" defTabSz="1141171" rtl="0" eaLnBrk="1" latinLnBrk="0" hangingPunct="1">
      <a:defRPr sz="2246" kern="1200">
        <a:solidFill>
          <a:schemeClr val="tx1"/>
        </a:solidFill>
        <a:latin typeface="+mn-lt"/>
        <a:ea typeface="+mn-ea"/>
        <a:cs typeface="+mn-cs"/>
      </a:defRPr>
    </a:lvl3pPr>
    <a:lvl4pPr marL="1711757" algn="l" defTabSz="1141171" rtl="0" eaLnBrk="1" latinLnBrk="0" hangingPunct="1">
      <a:defRPr sz="2246" kern="1200">
        <a:solidFill>
          <a:schemeClr val="tx1"/>
        </a:solidFill>
        <a:latin typeface="+mn-lt"/>
        <a:ea typeface="+mn-ea"/>
        <a:cs typeface="+mn-cs"/>
      </a:defRPr>
    </a:lvl4pPr>
    <a:lvl5pPr marL="2282342" algn="l" defTabSz="1141171" rtl="0" eaLnBrk="1" latinLnBrk="0" hangingPunct="1">
      <a:defRPr sz="2246" kern="1200">
        <a:solidFill>
          <a:schemeClr val="tx1"/>
        </a:solidFill>
        <a:latin typeface="+mn-lt"/>
        <a:ea typeface="+mn-ea"/>
        <a:cs typeface="+mn-cs"/>
      </a:defRPr>
    </a:lvl5pPr>
    <a:lvl6pPr marL="2852928" algn="l" defTabSz="1141171" rtl="0" eaLnBrk="1" latinLnBrk="0" hangingPunct="1">
      <a:defRPr sz="2246" kern="1200">
        <a:solidFill>
          <a:schemeClr val="tx1"/>
        </a:solidFill>
        <a:latin typeface="+mn-lt"/>
        <a:ea typeface="+mn-ea"/>
        <a:cs typeface="+mn-cs"/>
      </a:defRPr>
    </a:lvl6pPr>
    <a:lvl7pPr marL="3423514" algn="l" defTabSz="1141171" rtl="0" eaLnBrk="1" latinLnBrk="0" hangingPunct="1">
      <a:defRPr sz="2246" kern="1200">
        <a:solidFill>
          <a:schemeClr val="tx1"/>
        </a:solidFill>
        <a:latin typeface="+mn-lt"/>
        <a:ea typeface="+mn-ea"/>
        <a:cs typeface="+mn-cs"/>
      </a:defRPr>
    </a:lvl7pPr>
    <a:lvl8pPr marL="3994099" algn="l" defTabSz="1141171" rtl="0" eaLnBrk="1" latinLnBrk="0" hangingPunct="1">
      <a:defRPr sz="2246" kern="1200">
        <a:solidFill>
          <a:schemeClr val="tx1"/>
        </a:solidFill>
        <a:latin typeface="+mn-lt"/>
        <a:ea typeface="+mn-ea"/>
        <a:cs typeface="+mn-cs"/>
      </a:defRPr>
    </a:lvl8pPr>
    <a:lvl9pPr marL="4564685" algn="l" defTabSz="1141171" rtl="0" eaLnBrk="1" latinLnBrk="0" hangingPunct="1">
      <a:defRPr sz="2246"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en Montemayor" initials="KM" lastIdx="3" clrIdx="0">
    <p:extLst>
      <p:ext uri="{19B8F6BF-5375-455C-9EA6-DF929625EA0E}">
        <p15:presenceInfo xmlns:p15="http://schemas.microsoft.com/office/powerpoint/2012/main" userId="S::Kmontema@aafp.org::c58ac6a1-b1bd-4331-932b-d087fea465fb" providerId="AD"/>
      </p:ext>
    </p:extLst>
  </p:cmAuthor>
  <p:cmAuthor id="2" name="Danielle Jones" initials="DJ" lastIdx="2" clrIdx="1">
    <p:extLst>
      <p:ext uri="{19B8F6BF-5375-455C-9EA6-DF929625EA0E}">
        <p15:presenceInfo xmlns:p15="http://schemas.microsoft.com/office/powerpoint/2012/main" userId="S::djones@aafp.org::37ba1821-86ce-4a54-aa82-68e3e071a2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44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2780" autoAdjust="0"/>
  </p:normalViewPr>
  <p:slideViewPr>
    <p:cSldViewPr snapToGrid="0">
      <p:cViewPr varScale="1">
        <p:scale>
          <a:sx n="42" d="100"/>
          <a:sy n="42" d="100"/>
        </p:scale>
        <p:origin x="1862" y="48"/>
      </p:cViewPr>
      <p:guideLst/>
    </p:cSldViewPr>
  </p:slideViewPr>
  <p:notesTextViewPr>
    <p:cViewPr>
      <p:scale>
        <a:sx n="1" d="1"/>
        <a:sy n="1" d="1"/>
      </p:scale>
      <p:origin x="0" y="0"/>
    </p:cViewPr>
  </p:notesTextViewPr>
  <p:sorterViewPr>
    <p:cViewPr>
      <p:scale>
        <a:sx n="100" d="100"/>
        <a:sy n="100" d="100"/>
      </p:scale>
      <p:origin x="0" y="-14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632929-884B-448F-AACA-F5C717D95E93}" type="doc">
      <dgm:prSet loTypeId="urn:microsoft.com/office/officeart/2005/8/layout/cycle8" loCatId="cycle" qsTypeId="urn:microsoft.com/office/officeart/2005/8/quickstyle/simple1" qsCatId="simple" csTypeId="urn:microsoft.com/office/officeart/2005/8/colors/accent1_2" csCatId="accent1" phldr="1"/>
      <dgm:spPr/>
    </dgm:pt>
    <dgm:pt modelId="{4FF18C03-3ABD-4C58-AA36-6D9FD851C268}">
      <dgm:prSet phldrT="[Text]"/>
      <dgm:spPr/>
      <dgm:t>
        <a:bodyPr/>
        <a:lstStyle/>
        <a:p>
          <a:r>
            <a:rPr lang="en-US" dirty="0"/>
            <a:t>Mitigation</a:t>
          </a:r>
        </a:p>
      </dgm:t>
    </dgm:pt>
    <dgm:pt modelId="{0B1D2CA6-FA68-4D45-A6BA-E659F2A66317}" type="parTrans" cxnId="{62944D72-9249-4A6D-82A2-70E031394360}">
      <dgm:prSet/>
      <dgm:spPr/>
      <dgm:t>
        <a:bodyPr/>
        <a:lstStyle/>
        <a:p>
          <a:endParaRPr lang="en-US"/>
        </a:p>
      </dgm:t>
    </dgm:pt>
    <dgm:pt modelId="{37CFFD9F-26A8-40ED-82B8-5E3DA0646154}" type="sibTrans" cxnId="{62944D72-9249-4A6D-82A2-70E031394360}">
      <dgm:prSet/>
      <dgm:spPr/>
      <dgm:t>
        <a:bodyPr/>
        <a:lstStyle/>
        <a:p>
          <a:endParaRPr lang="en-US"/>
        </a:p>
      </dgm:t>
    </dgm:pt>
    <dgm:pt modelId="{F1B44CB9-7A7D-4A12-8CDF-9663D6735DBD}">
      <dgm:prSet phldrT="[Text]"/>
      <dgm:spPr/>
      <dgm:t>
        <a:bodyPr/>
        <a:lstStyle/>
        <a:p>
          <a:r>
            <a:rPr lang="en-US" dirty="0"/>
            <a:t>Self check-in</a:t>
          </a:r>
        </a:p>
      </dgm:t>
    </dgm:pt>
    <dgm:pt modelId="{7ADE961A-895A-4912-AE69-0FDF47FC1316}" type="parTrans" cxnId="{97E9D281-5674-43CF-A5B7-052D45AAC229}">
      <dgm:prSet/>
      <dgm:spPr/>
      <dgm:t>
        <a:bodyPr/>
        <a:lstStyle/>
        <a:p>
          <a:endParaRPr lang="en-US"/>
        </a:p>
      </dgm:t>
    </dgm:pt>
    <dgm:pt modelId="{C2167BFA-EE24-4CBC-907F-9450CB4E4C21}" type="sibTrans" cxnId="{97E9D281-5674-43CF-A5B7-052D45AAC229}">
      <dgm:prSet/>
      <dgm:spPr/>
      <dgm:t>
        <a:bodyPr/>
        <a:lstStyle/>
        <a:p>
          <a:endParaRPr lang="en-US"/>
        </a:p>
      </dgm:t>
    </dgm:pt>
    <dgm:pt modelId="{B6A9FA97-8E80-444C-958F-19FF6FD48EFB}">
      <dgm:prSet phldrT="[Text]"/>
      <dgm:spPr/>
      <dgm:t>
        <a:bodyPr/>
        <a:lstStyle/>
        <a:p>
          <a:r>
            <a:rPr lang="en-US" dirty="0"/>
            <a:t>Awareness</a:t>
          </a:r>
        </a:p>
      </dgm:t>
    </dgm:pt>
    <dgm:pt modelId="{CDA55BAE-315D-4156-A365-451F9AE6167F}" type="parTrans" cxnId="{6995B362-2C05-42E7-930D-AAA9D88CD57A}">
      <dgm:prSet/>
      <dgm:spPr/>
      <dgm:t>
        <a:bodyPr/>
        <a:lstStyle/>
        <a:p>
          <a:endParaRPr lang="en-US"/>
        </a:p>
      </dgm:t>
    </dgm:pt>
    <dgm:pt modelId="{03C01F68-64BB-4F0D-9DF1-EFDA4034A832}" type="sibTrans" cxnId="{6995B362-2C05-42E7-930D-AAA9D88CD57A}">
      <dgm:prSet/>
      <dgm:spPr/>
      <dgm:t>
        <a:bodyPr/>
        <a:lstStyle/>
        <a:p>
          <a:endParaRPr lang="en-US"/>
        </a:p>
      </dgm:t>
    </dgm:pt>
    <dgm:pt modelId="{4C9D3839-444A-4C03-864D-162B7705D556}" type="pres">
      <dgm:prSet presAssocID="{C8632929-884B-448F-AACA-F5C717D95E93}" presName="compositeShape" presStyleCnt="0">
        <dgm:presLayoutVars>
          <dgm:chMax val="7"/>
          <dgm:dir/>
          <dgm:resizeHandles val="exact"/>
        </dgm:presLayoutVars>
      </dgm:prSet>
      <dgm:spPr/>
    </dgm:pt>
    <dgm:pt modelId="{A6531C19-8993-45A1-AACE-29CE10F1D74E}" type="pres">
      <dgm:prSet presAssocID="{C8632929-884B-448F-AACA-F5C717D95E93}" presName="wedge1" presStyleLbl="node1" presStyleIdx="0" presStyleCnt="3"/>
      <dgm:spPr/>
    </dgm:pt>
    <dgm:pt modelId="{D3F3D65B-99A8-4296-99FE-23FF718C96CA}" type="pres">
      <dgm:prSet presAssocID="{C8632929-884B-448F-AACA-F5C717D95E93}" presName="dummy1a" presStyleCnt="0"/>
      <dgm:spPr/>
    </dgm:pt>
    <dgm:pt modelId="{233ADD8C-1D5C-42EC-9E1F-569F863263A0}" type="pres">
      <dgm:prSet presAssocID="{C8632929-884B-448F-AACA-F5C717D95E93}" presName="dummy1b" presStyleCnt="0"/>
      <dgm:spPr/>
    </dgm:pt>
    <dgm:pt modelId="{54199D12-2D80-44A9-B1BA-E1FE9142BA0F}" type="pres">
      <dgm:prSet presAssocID="{C8632929-884B-448F-AACA-F5C717D95E93}" presName="wedge1Tx" presStyleLbl="node1" presStyleIdx="0" presStyleCnt="3">
        <dgm:presLayoutVars>
          <dgm:chMax val="0"/>
          <dgm:chPref val="0"/>
          <dgm:bulletEnabled val="1"/>
        </dgm:presLayoutVars>
      </dgm:prSet>
      <dgm:spPr/>
    </dgm:pt>
    <dgm:pt modelId="{57D38ACF-D5C4-4DDB-98B9-4A6F15421F86}" type="pres">
      <dgm:prSet presAssocID="{C8632929-884B-448F-AACA-F5C717D95E93}" presName="wedge2" presStyleLbl="node1" presStyleIdx="1" presStyleCnt="3"/>
      <dgm:spPr/>
    </dgm:pt>
    <dgm:pt modelId="{9E3ED098-5681-4560-A0A4-65E300C17EEF}" type="pres">
      <dgm:prSet presAssocID="{C8632929-884B-448F-AACA-F5C717D95E93}" presName="dummy2a" presStyleCnt="0"/>
      <dgm:spPr/>
    </dgm:pt>
    <dgm:pt modelId="{160CB287-C748-4E5B-B889-04CA9D0E89B0}" type="pres">
      <dgm:prSet presAssocID="{C8632929-884B-448F-AACA-F5C717D95E93}" presName="dummy2b" presStyleCnt="0"/>
      <dgm:spPr/>
    </dgm:pt>
    <dgm:pt modelId="{DA911CFC-9AE4-435F-8401-289C0A923505}" type="pres">
      <dgm:prSet presAssocID="{C8632929-884B-448F-AACA-F5C717D95E93}" presName="wedge2Tx" presStyleLbl="node1" presStyleIdx="1" presStyleCnt="3">
        <dgm:presLayoutVars>
          <dgm:chMax val="0"/>
          <dgm:chPref val="0"/>
          <dgm:bulletEnabled val="1"/>
        </dgm:presLayoutVars>
      </dgm:prSet>
      <dgm:spPr/>
    </dgm:pt>
    <dgm:pt modelId="{3B41BBE8-1D17-4B0F-A22E-C25B9D82D514}" type="pres">
      <dgm:prSet presAssocID="{C8632929-884B-448F-AACA-F5C717D95E93}" presName="wedge3" presStyleLbl="node1" presStyleIdx="2" presStyleCnt="3"/>
      <dgm:spPr/>
    </dgm:pt>
    <dgm:pt modelId="{465358C1-99C1-4694-89F0-2172CC03327B}" type="pres">
      <dgm:prSet presAssocID="{C8632929-884B-448F-AACA-F5C717D95E93}" presName="dummy3a" presStyleCnt="0"/>
      <dgm:spPr/>
    </dgm:pt>
    <dgm:pt modelId="{8682D980-FC54-485D-8F2F-F0BE3D8C162D}" type="pres">
      <dgm:prSet presAssocID="{C8632929-884B-448F-AACA-F5C717D95E93}" presName="dummy3b" presStyleCnt="0"/>
      <dgm:spPr/>
    </dgm:pt>
    <dgm:pt modelId="{6E89948F-7D2C-48B9-80FC-C7AF737B7466}" type="pres">
      <dgm:prSet presAssocID="{C8632929-884B-448F-AACA-F5C717D95E93}" presName="wedge3Tx" presStyleLbl="node1" presStyleIdx="2" presStyleCnt="3">
        <dgm:presLayoutVars>
          <dgm:chMax val="0"/>
          <dgm:chPref val="0"/>
          <dgm:bulletEnabled val="1"/>
        </dgm:presLayoutVars>
      </dgm:prSet>
      <dgm:spPr/>
    </dgm:pt>
    <dgm:pt modelId="{BE83DBFD-D85A-478F-BC9E-DF472CB46520}" type="pres">
      <dgm:prSet presAssocID="{37CFFD9F-26A8-40ED-82B8-5E3DA0646154}" presName="arrowWedge1" presStyleLbl="fgSibTrans2D1" presStyleIdx="0" presStyleCnt="3"/>
      <dgm:spPr/>
    </dgm:pt>
    <dgm:pt modelId="{1B238CD9-99B9-4B50-9435-17A6F1203406}" type="pres">
      <dgm:prSet presAssocID="{C2167BFA-EE24-4CBC-907F-9450CB4E4C21}" presName="arrowWedge2" presStyleLbl="fgSibTrans2D1" presStyleIdx="1" presStyleCnt="3"/>
      <dgm:spPr/>
    </dgm:pt>
    <dgm:pt modelId="{D63DA335-4C25-45EC-A8B9-22B3BDF47757}" type="pres">
      <dgm:prSet presAssocID="{03C01F68-64BB-4F0D-9DF1-EFDA4034A832}" presName="arrowWedge3" presStyleLbl="fgSibTrans2D1" presStyleIdx="2" presStyleCnt="3"/>
      <dgm:spPr/>
    </dgm:pt>
  </dgm:ptLst>
  <dgm:cxnLst>
    <dgm:cxn modelId="{E3382205-15FC-413D-8FE9-84F3DA240D0A}" type="presOf" srcId="{4FF18C03-3ABD-4C58-AA36-6D9FD851C268}" destId="{A6531C19-8993-45A1-AACE-29CE10F1D74E}" srcOrd="0" destOrd="0" presId="urn:microsoft.com/office/officeart/2005/8/layout/cycle8"/>
    <dgm:cxn modelId="{D22DB006-1C94-4C4C-8449-9BB3C4AD8C5B}" type="presOf" srcId="{B6A9FA97-8E80-444C-958F-19FF6FD48EFB}" destId="{3B41BBE8-1D17-4B0F-A22E-C25B9D82D514}" srcOrd="0" destOrd="0" presId="urn:microsoft.com/office/officeart/2005/8/layout/cycle8"/>
    <dgm:cxn modelId="{781A7A08-4096-48AA-805E-94BEA28F0C7B}" type="presOf" srcId="{C8632929-884B-448F-AACA-F5C717D95E93}" destId="{4C9D3839-444A-4C03-864D-162B7705D556}" srcOrd="0" destOrd="0" presId="urn:microsoft.com/office/officeart/2005/8/layout/cycle8"/>
    <dgm:cxn modelId="{ED734362-121C-452C-910F-4735668DEBAF}" type="presOf" srcId="{4FF18C03-3ABD-4C58-AA36-6D9FD851C268}" destId="{54199D12-2D80-44A9-B1BA-E1FE9142BA0F}" srcOrd="1" destOrd="0" presId="urn:microsoft.com/office/officeart/2005/8/layout/cycle8"/>
    <dgm:cxn modelId="{6995B362-2C05-42E7-930D-AAA9D88CD57A}" srcId="{C8632929-884B-448F-AACA-F5C717D95E93}" destId="{B6A9FA97-8E80-444C-958F-19FF6FD48EFB}" srcOrd="2" destOrd="0" parTransId="{CDA55BAE-315D-4156-A365-451F9AE6167F}" sibTransId="{03C01F68-64BB-4F0D-9DF1-EFDA4034A832}"/>
    <dgm:cxn modelId="{62944D72-9249-4A6D-82A2-70E031394360}" srcId="{C8632929-884B-448F-AACA-F5C717D95E93}" destId="{4FF18C03-3ABD-4C58-AA36-6D9FD851C268}" srcOrd="0" destOrd="0" parTransId="{0B1D2CA6-FA68-4D45-A6BA-E659F2A66317}" sibTransId="{37CFFD9F-26A8-40ED-82B8-5E3DA0646154}"/>
    <dgm:cxn modelId="{97E9D281-5674-43CF-A5B7-052D45AAC229}" srcId="{C8632929-884B-448F-AACA-F5C717D95E93}" destId="{F1B44CB9-7A7D-4A12-8CDF-9663D6735DBD}" srcOrd="1" destOrd="0" parTransId="{7ADE961A-895A-4912-AE69-0FDF47FC1316}" sibTransId="{C2167BFA-EE24-4CBC-907F-9450CB4E4C21}"/>
    <dgm:cxn modelId="{0725B4AA-5493-48A1-9B4E-9EF87FE66A63}" type="presOf" srcId="{B6A9FA97-8E80-444C-958F-19FF6FD48EFB}" destId="{6E89948F-7D2C-48B9-80FC-C7AF737B7466}" srcOrd="1" destOrd="0" presId="urn:microsoft.com/office/officeart/2005/8/layout/cycle8"/>
    <dgm:cxn modelId="{6B5662B4-84D5-4949-885A-DF406259CE2E}" type="presOf" srcId="{F1B44CB9-7A7D-4A12-8CDF-9663D6735DBD}" destId="{DA911CFC-9AE4-435F-8401-289C0A923505}" srcOrd="1" destOrd="0" presId="urn:microsoft.com/office/officeart/2005/8/layout/cycle8"/>
    <dgm:cxn modelId="{CC9E91F8-80DC-4C64-AEBF-151BC2ACA838}" type="presOf" srcId="{F1B44CB9-7A7D-4A12-8CDF-9663D6735DBD}" destId="{57D38ACF-D5C4-4DDB-98B9-4A6F15421F86}" srcOrd="0" destOrd="0" presId="urn:microsoft.com/office/officeart/2005/8/layout/cycle8"/>
    <dgm:cxn modelId="{6CF932D9-6D98-4A6E-A803-1219909E3006}" type="presParOf" srcId="{4C9D3839-444A-4C03-864D-162B7705D556}" destId="{A6531C19-8993-45A1-AACE-29CE10F1D74E}" srcOrd="0" destOrd="0" presId="urn:microsoft.com/office/officeart/2005/8/layout/cycle8"/>
    <dgm:cxn modelId="{43835657-DE6A-4ACA-9927-A99F697508A4}" type="presParOf" srcId="{4C9D3839-444A-4C03-864D-162B7705D556}" destId="{D3F3D65B-99A8-4296-99FE-23FF718C96CA}" srcOrd="1" destOrd="0" presId="urn:microsoft.com/office/officeart/2005/8/layout/cycle8"/>
    <dgm:cxn modelId="{62D1231F-F346-4E8C-BE15-5E6F3A6E78A4}" type="presParOf" srcId="{4C9D3839-444A-4C03-864D-162B7705D556}" destId="{233ADD8C-1D5C-42EC-9E1F-569F863263A0}" srcOrd="2" destOrd="0" presId="urn:microsoft.com/office/officeart/2005/8/layout/cycle8"/>
    <dgm:cxn modelId="{548079CD-7F9F-4F83-8F4E-3ADA0A9AAA1C}" type="presParOf" srcId="{4C9D3839-444A-4C03-864D-162B7705D556}" destId="{54199D12-2D80-44A9-B1BA-E1FE9142BA0F}" srcOrd="3" destOrd="0" presId="urn:microsoft.com/office/officeart/2005/8/layout/cycle8"/>
    <dgm:cxn modelId="{EEB898ED-A635-4F49-9605-2C48D4BE1FFB}" type="presParOf" srcId="{4C9D3839-444A-4C03-864D-162B7705D556}" destId="{57D38ACF-D5C4-4DDB-98B9-4A6F15421F86}" srcOrd="4" destOrd="0" presId="urn:microsoft.com/office/officeart/2005/8/layout/cycle8"/>
    <dgm:cxn modelId="{7DB277E3-9248-41F2-B3A1-D041332F7749}" type="presParOf" srcId="{4C9D3839-444A-4C03-864D-162B7705D556}" destId="{9E3ED098-5681-4560-A0A4-65E300C17EEF}" srcOrd="5" destOrd="0" presId="urn:microsoft.com/office/officeart/2005/8/layout/cycle8"/>
    <dgm:cxn modelId="{96F75B93-6E8E-48B4-8E3A-D2CC4B18F21A}" type="presParOf" srcId="{4C9D3839-444A-4C03-864D-162B7705D556}" destId="{160CB287-C748-4E5B-B889-04CA9D0E89B0}" srcOrd="6" destOrd="0" presId="urn:microsoft.com/office/officeart/2005/8/layout/cycle8"/>
    <dgm:cxn modelId="{4AE3E590-3E5A-4803-AF11-8F2A2A9D79F0}" type="presParOf" srcId="{4C9D3839-444A-4C03-864D-162B7705D556}" destId="{DA911CFC-9AE4-435F-8401-289C0A923505}" srcOrd="7" destOrd="0" presId="urn:microsoft.com/office/officeart/2005/8/layout/cycle8"/>
    <dgm:cxn modelId="{323E8E3A-03FA-4DEC-8652-CFB18F8A8D76}" type="presParOf" srcId="{4C9D3839-444A-4C03-864D-162B7705D556}" destId="{3B41BBE8-1D17-4B0F-A22E-C25B9D82D514}" srcOrd="8" destOrd="0" presId="urn:microsoft.com/office/officeart/2005/8/layout/cycle8"/>
    <dgm:cxn modelId="{09B51338-70D4-4CE8-8679-B8FC1F99F10A}" type="presParOf" srcId="{4C9D3839-444A-4C03-864D-162B7705D556}" destId="{465358C1-99C1-4694-89F0-2172CC03327B}" srcOrd="9" destOrd="0" presId="urn:microsoft.com/office/officeart/2005/8/layout/cycle8"/>
    <dgm:cxn modelId="{B09D137E-FA5E-4C6E-8468-19D9F2D4AB77}" type="presParOf" srcId="{4C9D3839-444A-4C03-864D-162B7705D556}" destId="{8682D980-FC54-485D-8F2F-F0BE3D8C162D}" srcOrd="10" destOrd="0" presId="urn:microsoft.com/office/officeart/2005/8/layout/cycle8"/>
    <dgm:cxn modelId="{5515371E-C7E2-47BB-9B8C-86B4287280A0}" type="presParOf" srcId="{4C9D3839-444A-4C03-864D-162B7705D556}" destId="{6E89948F-7D2C-48B9-80FC-C7AF737B7466}" srcOrd="11" destOrd="0" presId="urn:microsoft.com/office/officeart/2005/8/layout/cycle8"/>
    <dgm:cxn modelId="{051E6489-66E0-4D82-81F2-06B6D96FBF8A}" type="presParOf" srcId="{4C9D3839-444A-4C03-864D-162B7705D556}" destId="{BE83DBFD-D85A-478F-BC9E-DF472CB46520}" srcOrd="12" destOrd="0" presId="urn:microsoft.com/office/officeart/2005/8/layout/cycle8"/>
    <dgm:cxn modelId="{311A9AED-23FD-4ED3-9295-B7D7DCBF83B4}" type="presParOf" srcId="{4C9D3839-444A-4C03-864D-162B7705D556}" destId="{1B238CD9-99B9-4B50-9435-17A6F1203406}" srcOrd="13" destOrd="0" presId="urn:microsoft.com/office/officeart/2005/8/layout/cycle8"/>
    <dgm:cxn modelId="{2B8ED3F0-351E-416B-97F0-584916292379}" type="presParOf" srcId="{4C9D3839-444A-4C03-864D-162B7705D556}" destId="{D63DA335-4C25-45EC-A8B9-22B3BDF47757}" srcOrd="1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531C19-8993-45A1-AACE-29CE10F1D74E}">
      <dsp:nvSpPr>
        <dsp:cNvPr id="0" name=""/>
        <dsp:cNvSpPr/>
      </dsp:nvSpPr>
      <dsp:spPr>
        <a:xfrm>
          <a:off x="1633190" y="288914"/>
          <a:ext cx="3733666" cy="3733666"/>
        </a:xfrm>
        <a:prstGeom prst="pie">
          <a:avLst>
            <a:gd name="adj1" fmla="val 16200000"/>
            <a:gd name="adj2" fmla="val 18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Mitigation</a:t>
          </a:r>
        </a:p>
      </dsp:txBody>
      <dsp:txXfrm>
        <a:off x="3600921" y="1080096"/>
        <a:ext cx="1333452" cy="1111210"/>
      </dsp:txXfrm>
    </dsp:sp>
    <dsp:sp modelId="{57D38ACF-D5C4-4DDB-98B9-4A6F15421F86}">
      <dsp:nvSpPr>
        <dsp:cNvPr id="0" name=""/>
        <dsp:cNvSpPr/>
      </dsp:nvSpPr>
      <dsp:spPr>
        <a:xfrm>
          <a:off x="1556294" y="422259"/>
          <a:ext cx="3733666" cy="3733666"/>
        </a:xfrm>
        <a:prstGeom prst="pie">
          <a:avLst>
            <a:gd name="adj1" fmla="val 1800000"/>
            <a:gd name="adj2" fmla="val 90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Self check-in</a:t>
          </a:r>
        </a:p>
      </dsp:txBody>
      <dsp:txXfrm>
        <a:off x="2445262" y="2844698"/>
        <a:ext cx="2000178" cy="977865"/>
      </dsp:txXfrm>
    </dsp:sp>
    <dsp:sp modelId="{3B41BBE8-1D17-4B0F-A22E-C25B9D82D514}">
      <dsp:nvSpPr>
        <dsp:cNvPr id="0" name=""/>
        <dsp:cNvSpPr/>
      </dsp:nvSpPr>
      <dsp:spPr>
        <a:xfrm>
          <a:off x="1479399" y="288914"/>
          <a:ext cx="3733666" cy="3733666"/>
        </a:xfrm>
        <a:prstGeom prst="pie">
          <a:avLst>
            <a:gd name="adj1" fmla="val 90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Awareness</a:t>
          </a:r>
        </a:p>
      </dsp:txBody>
      <dsp:txXfrm>
        <a:off x="1911882" y="1080096"/>
        <a:ext cx="1333452" cy="1111210"/>
      </dsp:txXfrm>
    </dsp:sp>
    <dsp:sp modelId="{BE83DBFD-D85A-478F-BC9E-DF472CB46520}">
      <dsp:nvSpPr>
        <dsp:cNvPr id="0" name=""/>
        <dsp:cNvSpPr/>
      </dsp:nvSpPr>
      <dsp:spPr>
        <a:xfrm>
          <a:off x="1402366" y="57782"/>
          <a:ext cx="4195929" cy="4195929"/>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B238CD9-99B9-4B50-9435-17A6F1203406}">
      <dsp:nvSpPr>
        <dsp:cNvPr id="0" name=""/>
        <dsp:cNvSpPr/>
      </dsp:nvSpPr>
      <dsp:spPr>
        <a:xfrm>
          <a:off x="1325163" y="190892"/>
          <a:ext cx="4195929" cy="4195929"/>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63DA335-4C25-45EC-A8B9-22B3BDF47757}">
      <dsp:nvSpPr>
        <dsp:cNvPr id="0" name=""/>
        <dsp:cNvSpPr/>
      </dsp:nvSpPr>
      <dsp:spPr>
        <a:xfrm>
          <a:off x="1247959" y="57782"/>
          <a:ext cx="4195929" cy="4195929"/>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650194-7DF0-4D6B-932B-6DF8CB1B4987}" type="datetimeFigureOut">
              <a:rPr lang="en-US" smtClean="0"/>
              <a:t>11/18/2019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B5047A-5F22-48E9-89B4-A7E5772FB3EF}" type="slidenum">
              <a:rPr lang="en-US" smtClean="0"/>
              <a:t>‹#›</a:t>
            </a:fld>
            <a:endParaRPr lang="en-US" dirty="0"/>
          </a:p>
        </p:txBody>
      </p:sp>
    </p:spTree>
    <p:extLst>
      <p:ext uri="{BB962C8B-B14F-4D97-AF65-F5344CB8AC3E}">
        <p14:creationId xmlns:p14="http://schemas.microsoft.com/office/powerpoint/2010/main" val="467946701"/>
      </p:ext>
    </p:extLst>
  </p:cSld>
  <p:clrMap bg1="lt1" tx1="dk1" bg2="lt2" tx2="dk2" accent1="accent1" accent2="accent2" accent3="accent3" accent4="accent4" accent5="accent5" accent6="accent6" hlink="hlink" folHlink="folHlink"/>
  <p:notesStyle>
    <a:lvl1pPr marL="0" algn="l" defTabSz="1141171" rtl="0" eaLnBrk="1" latinLnBrk="0" hangingPunct="1">
      <a:defRPr sz="1498" kern="1200">
        <a:solidFill>
          <a:schemeClr val="tx1"/>
        </a:solidFill>
        <a:latin typeface="+mn-lt"/>
        <a:ea typeface="+mn-ea"/>
        <a:cs typeface="+mn-cs"/>
      </a:defRPr>
    </a:lvl1pPr>
    <a:lvl2pPr marL="570586" algn="l" defTabSz="1141171" rtl="0" eaLnBrk="1" latinLnBrk="0" hangingPunct="1">
      <a:defRPr sz="1498" kern="1200">
        <a:solidFill>
          <a:schemeClr val="tx1"/>
        </a:solidFill>
        <a:latin typeface="+mn-lt"/>
        <a:ea typeface="+mn-ea"/>
        <a:cs typeface="+mn-cs"/>
      </a:defRPr>
    </a:lvl2pPr>
    <a:lvl3pPr marL="1141171" algn="l" defTabSz="1141171" rtl="0" eaLnBrk="1" latinLnBrk="0" hangingPunct="1">
      <a:defRPr sz="1498" kern="1200">
        <a:solidFill>
          <a:schemeClr val="tx1"/>
        </a:solidFill>
        <a:latin typeface="+mn-lt"/>
        <a:ea typeface="+mn-ea"/>
        <a:cs typeface="+mn-cs"/>
      </a:defRPr>
    </a:lvl3pPr>
    <a:lvl4pPr marL="1711757" algn="l" defTabSz="1141171" rtl="0" eaLnBrk="1" latinLnBrk="0" hangingPunct="1">
      <a:defRPr sz="1498" kern="1200">
        <a:solidFill>
          <a:schemeClr val="tx1"/>
        </a:solidFill>
        <a:latin typeface="+mn-lt"/>
        <a:ea typeface="+mn-ea"/>
        <a:cs typeface="+mn-cs"/>
      </a:defRPr>
    </a:lvl4pPr>
    <a:lvl5pPr marL="2282342" algn="l" defTabSz="1141171" rtl="0" eaLnBrk="1" latinLnBrk="0" hangingPunct="1">
      <a:defRPr sz="1498" kern="1200">
        <a:solidFill>
          <a:schemeClr val="tx1"/>
        </a:solidFill>
        <a:latin typeface="+mn-lt"/>
        <a:ea typeface="+mn-ea"/>
        <a:cs typeface="+mn-cs"/>
      </a:defRPr>
    </a:lvl5pPr>
    <a:lvl6pPr marL="2852928" algn="l" defTabSz="1141171" rtl="0" eaLnBrk="1" latinLnBrk="0" hangingPunct="1">
      <a:defRPr sz="1498" kern="1200">
        <a:solidFill>
          <a:schemeClr val="tx1"/>
        </a:solidFill>
        <a:latin typeface="+mn-lt"/>
        <a:ea typeface="+mn-ea"/>
        <a:cs typeface="+mn-cs"/>
      </a:defRPr>
    </a:lvl6pPr>
    <a:lvl7pPr marL="3423514" algn="l" defTabSz="1141171" rtl="0" eaLnBrk="1" latinLnBrk="0" hangingPunct="1">
      <a:defRPr sz="1498" kern="1200">
        <a:solidFill>
          <a:schemeClr val="tx1"/>
        </a:solidFill>
        <a:latin typeface="+mn-lt"/>
        <a:ea typeface="+mn-ea"/>
        <a:cs typeface="+mn-cs"/>
      </a:defRPr>
    </a:lvl7pPr>
    <a:lvl8pPr marL="3994099" algn="l" defTabSz="1141171" rtl="0" eaLnBrk="1" latinLnBrk="0" hangingPunct="1">
      <a:defRPr sz="1498" kern="1200">
        <a:solidFill>
          <a:schemeClr val="tx1"/>
        </a:solidFill>
        <a:latin typeface="+mn-lt"/>
        <a:ea typeface="+mn-ea"/>
        <a:cs typeface="+mn-cs"/>
      </a:defRPr>
    </a:lvl8pPr>
    <a:lvl9pPr marL="4564685" algn="l" defTabSz="1141171" rtl="0" eaLnBrk="1" latinLnBrk="0" hangingPunct="1">
      <a:defRPr sz="149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98" kern="1200" dirty="0">
                <a:solidFill>
                  <a:schemeClr val="tx1"/>
                </a:solidFill>
                <a:effectLst/>
                <a:latin typeface="+mn-lt"/>
                <a:ea typeface="+mn-ea"/>
                <a:cs typeface="+mn-cs"/>
              </a:rPr>
              <a:t>Mitigating implicit bias in clinical practice is a deliberate, ongoing process that requires self-awareness and self-regulation. It requires health care professionals to check in with themselves on a regular basis to ensure that they are acting based on a rational assessment of clinical situations rather than on stereotypes and prejudices.</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AB3429A-C6A8-46A1-8E24-59CCF6CC7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18515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98" kern="1200" dirty="0">
                <a:solidFill>
                  <a:schemeClr val="tx1"/>
                </a:solidFill>
                <a:effectLst/>
                <a:latin typeface="+mn-lt"/>
                <a:ea typeface="+mn-ea"/>
                <a:cs typeface="+mn-cs"/>
              </a:rPr>
              <a:t>What skills can mitigate implicit bias in the delivery of health care?</a:t>
            </a:r>
          </a:p>
          <a:p>
            <a:r>
              <a:rPr lang="en-US" sz="1498" b="1" kern="1200" dirty="0">
                <a:solidFill>
                  <a:schemeClr val="tx1"/>
                </a:solidFill>
                <a:effectLst/>
                <a:latin typeface="+mn-lt"/>
                <a:ea typeface="+mn-ea"/>
                <a:cs typeface="+mn-cs"/>
              </a:rPr>
              <a:t> </a:t>
            </a:r>
            <a:endParaRPr lang="en-US" sz="1498" kern="1200" dirty="0">
              <a:solidFill>
                <a:schemeClr val="tx1"/>
              </a:solidFill>
              <a:effectLst/>
              <a:latin typeface="+mn-lt"/>
              <a:ea typeface="+mn-ea"/>
              <a:cs typeface="+mn-cs"/>
            </a:endParaRPr>
          </a:p>
          <a:p>
            <a:pPr marL="285750" indent="-285750">
              <a:buFont typeface="Arial" panose="020B0604020202020204" pitchFamily="34" charset="0"/>
              <a:buChar char="•"/>
            </a:pPr>
            <a:r>
              <a:rPr lang="en-US" sz="1498" b="1" kern="1200" dirty="0">
                <a:solidFill>
                  <a:schemeClr val="tx1"/>
                </a:solidFill>
                <a:effectLst/>
                <a:latin typeface="+mn-lt"/>
                <a:ea typeface="+mn-ea"/>
                <a:cs typeface="+mn-cs"/>
              </a:rPr>
              <a:t>Increasing self-awareness and taking the social perspective of others:</a:t>
            </a:r>
            <a:r>
              <a:rPr lang="en-US" sz="1498" kern="1200" dirty="0">
                <a:solidFill>
                  <a:schemeClr val="tx1"/>
                </a:solidFill>
                <a:effectLst/>
                <a:latin typeface="+mn-lt"/>
                <a:ea typeface="+mn-ea"/>
                <a:cs typeface="+mn-cs"/>
              </a:rPr>
              <a:t> Recognizing privilege in your personal life, at work, and in the lives of others helps health care professionals develop greater empathy and be more aware of implicit bias and its effect on patients. </a:t>
            </a:r>
          </a:p>
          <a:p>
            <a:pPr marL="0" indent="0">
              <a:buFont typeface="Arial" panose="020B0604020202020204" pitchFamily="34" charset="0"/>
              <a:buNone/>
            </a:pPr>
            <a:endParaRPr lang="en-US" sz="1498" kern="1200" dirty="0">
              <a:solidFill>
                <a:schemeClr val="tx1"/>
              </a:solidFill>
              <a:effectLst/>
              <a:latin typeface="+mn-lt"/>
              <a:ea typeface="+mn-ea"/>
              <a:cs typeface="+mn-cs"/>
            </a:endParaRPr>
          </a:p>
          <a:p>
            <a:pPr marL="285750" indent="-285750">
              <a:buFont typeface="Arial" panose="020B0604020202020204" pitchFamily="34" charset="0"/>
              <a:buChar char="•"/>
            </a:pPr>
            <a:r>
              <a:rPr lang="en-US" sz="1498" b="1" kern="1200" dirty="0">
                <a:solidFill>
                  <a:schemeClr val="tx1"/>
                </a:solidFill>
                <a:effectLst/>
                <a:latin typeface="+mn-lt"/>
                <a:ea typeface="+mn-ea"/>
                <a:cs typeface="+mn-cs"/>
              </a:rPr>
              <a:t>Building empathy:</a:t>
            </a:r>
            <a:r>
              <a:rPr lang="en-US" sz="1498" kern="1200" dirty="0">
                <a:solidFill>
                  <a:schemeClr val="tx1"/>
                </a:solidFill>
                <a:effectLst/>
                <a:latin typeface="+mn-lt"/>
                <a:ea typeface="+mn-ea"/>
                <a:cs typeface="+mn-cs"/>
              </a:rPr>
              <a:t> Empathy brings patients and health care professionals together within the context of shared experiences, helping to protect patients against stereotyping and discrimination. It also shifts the position of power that health care professionals hold in the relationship so that providers and patients can share decision-making. </a:t>
            </a:r>
          </a:p>
          <a:p>
            <a:pPr marL="0" indent="0">
              <a:buFont typeface="Arial" panose="020B0604020202020204" pitchFamily="34" charset="0"/>
              <a:buNone/>
            </a:pPr>
            <a:r>
              <a:rPr lang="en-US" sz="1498" kern="1200" dirty="0">
                <a:solidFill>
                  <a:schemeClr val="tx1"/>
                </a:solidFill>
                <a:effectLst/>
                <a:latin typeface="+mn-lt"/>
                <a:ea typeface="+mn-ea"/>
                <a:cs typeface="+mn-cs"/>
              </a:rPr>
              <a:t> </a:t>
            </a:r>
          </a:p>
          <a:p>
            <a:pPr marL="285750" indent="-285750">
              <a:buFont typeface="Arial" panose="020B0604020202020204" pitchFamily="34" charset="0"/>
              <a:buChar char="•"/>
            </a:pPr>
            <a:r>
              <a:rPr lang="en-US" sz="1498" b="1" kern="1200" dirty="0">
                <a:solidFill>
                  <a:schemeClr val="tx1"/>
                </a:solidFill>
                <a:effectLst/>
                <a:latin typeface="+mn-lt"/>
                <a:ea typeface="+mn-ea"/>
                <a:cs typeface="+mn-cs"/>
              </a:rPr>
              <a:t>Practicing mindfulness techniques that develop self-regulation and monitoring of behaviors:</a:t>
            </a:r>
            <a:r>
              <a:rPr lang="en-US" sz="1498" kern="1200" dirty="0">
                <a:solidFill>
                  <a:schemeClr val="tx1"/>
                </a:solidFill>
                <a:effectLst/>
                <a:latin typeface="+mn-lt"/>
                <a:ea typeface="+mn-ea"/>
                <a:cs typeface="+mn-cs"/>
              </a:rPr>
              <a:t> Studies have shown that mindfulness practice (e.g., mindful breathing or movement, body scan meditation) can help address implicit bias by "reducing the likelihood that implicit biases will be activated in the mind, increasing [health care professionals’] awareness of and ability to control responses to implicit biases once activated, [and] increasing self-compassion and compassion toward patients.”</a:t>
            </a:r>
            <a:r>
              <a:rPr lang="en-US" sz="1498" kern="1200" baseline="30000" dirty="0">
                <a:solidFill>
                  <a:schemeClr val="tx1"/>
                </a:solidFill>
                <a:effectLst/>
                <a:latin typeface="+mn-lt"/>
                <a:ea typeface="+mn-ea"/>
                <a:cs typeface="+mn-cs"/>
              </a:rPr>
              <a:t>1</a:t>
            </a:r>
            <a:r>
              <a:rPr lang="en-US" sz="1498" kern="1200" dirty="0">
                <a:solidFill>
                  <a:schemeClr val="tx1"/>
                </a:solidFill>
                <a:effectLst/>
                <a:latin typeface="+mn-lt"/>
                <a:ea typeface="+mn-ea"/>
                <a:cs typeface="+mn-cs"/>
              </a:rPr>
              <a:t> </a:t>
            </a:r>
          </a:p>
          <a:p>
            <a:pPr marL="0" indent="0">
              <a:buFont typeface="Arial" panose="020B0604020202020204" pitchFamily="34" charset="0"/>
              <a:buNone/>
            </a:pPr>
            <a:r>
              <a:rPr lang="en-US" sz="1498" b="1" kern="1200" dirty="0">
                <a:solidFill>
                  <a:schemeClr val="tx1"/>
                </a:solidFill>
                <a:effectLst/>
                <a:latin typeface="+mn-lt"/>
                <a:ea typeface="+mn-ea"/>
                <a:cs typeface="+mn-cs"/>
              </a:rPr>
              <a:t> </a:t>
            </a:r>
            <a:endParaRPr lang="en-US" sz="1498" kern="1200" dirty="0">
              <a:solidFill>
                <a:schemeClr val="tx1"/>
              </a:solidFill>
              <a:effectLst/>
              <a:latin typeface="+mn-lt"/>
              <a:ea typeface="+mn-ea"/>
              <a:cs typeface="+mn-cs"/>
            </a:endParaRPr>
          </a:p>
          <a:p>
            <a:pPr marL="285750" indent="-285750">
              <a:buFont typeface="Arial" panose="020B0604020202020204" pitchFamily="34" charset="0"/>
              <a:buChar char="•"/>
            </a:pPr>
            <a:r>
              <a:rPr lang="en-US" sz="1498" b="1" kern="1200" dirty="0">
                <a:solidFill>
                  <a:schemeClr val="tx1"/>
                </a:solidFill>
                <a:effectLst/>
                <a:latin typeface="+mn-lt"/>
                <a:ea typeface="+mn-ea"/>
                <a:cs typeface="+mn-cs"/>
              </a:rPr>
              <a:t>Activating goals that promote fairness and equality: </a:t>
            </a:r>
            <a:r>
              <a:rPr lang="en-US" sz="1498" kern="1200" dirty="0">
                <a:solidFill>
                  <a:schemeClr val="tx1"/>
                </a:solidFill>
                <a:effectLst/>
                <a:latin typeface="+mn-lt"/>
                <a:ea typeface="+mn-ea"/>
                <a:cs typeface="+mn-cs"/>
              </a:rPr>
              <a:t>When activated, these goals undermine and counteract stereotypes before they are unconsciously or consciously recalled. </a:t>
            </a:r>
          </a:p>
          <a:p>
            <a:pPr marL="0" indent="0">
              <a:buFont typeface="Arial" panose="020B0604020202020204" pitchFamily="34" charset="0"/>
              <a:buNone/>
            </a:pPr>
            <a:r>
              <a:rPr lang="en-US" sz="1498" b="1" kern="1200" dirty="0">
                <a:solidFill>
                  <a:schemeClr val="tx1"/>
                </a:solidFill>
                <a:effectLst/>
                <a:latin typeface="+mn-lt"/>
                <a:ea typeface="+mn-ea"/>
                <a:cs typeface="+mn-cs"/>
              </a:rPr>
              <a:t> </a:t>
            </a:r>
            <a:endParaRPr lang="en-US" sz="1498" kern="1200" dirty="0">
              <a:solidFill>
                <a:schemeClr val="tx1"/>
              </a:solidFill>
              <a:effectLst/>
              <a:latin typeface="+mn-lt"/>
              <a:ea typeface="+mn-ea"/>
              <a:cs typeface="+mn-cs"/>
            </a:endParaRPr>
          </a:p>
          <a:p>
            <a:pPr marL="285750" indent="-285750">
              <a:buFont typeface="Arial" panose="020B0604020202020204" pitchFamily="34" charset="0"/>
              <a:buChar char="•"/>
            </a:pPr>
            <a:r>
              <a:rPr lang="en-US" sz="1498" b="1" kern="1200" dirty="0">
                <a:solidFill>
                  <a:schemeClr val="tx1"/>
                </a:solidFill>
                <a:effectLst/>
                <a:latin typeface="+mn-lt"/>
                <a:ea typeface="+mn-ea"/>
                <a:cs typeface="+mn-cs"/>
              </a:rPr>
              <a:t>Collecting counter-stereotypical information:</a:t>
            </a:r>
            <a:r>
              <a:rPr lang="en-US" sz="1498" kern="1200" dirty="0">
                <a:solidFill>
                  <a:schemeClr val="tx1"/>
                </a:solidFill>
                <a:effectLst/>
                <a:latin typeface="+mn-lt"/>
                <a:ea typeface="+mn-ea"/>
                <a:cs typeface="+mn-cs"/>
              </a:rPr>
              <a:t> Collecting information that is opposite of cultural stereotypes about the attitudes and behaviors of a group can help limit implicit biases. This information allows for the development of new associations that eventually become automatically activated when meeting a patient from the stereotyped group. </a:t>
            </a:r>
          </a:p>
          <a:p>
            <a:pPr marL="0" marR="0" lvl="0" indent="0" algn="l" defTabSz="1141171"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98" kern="1200" dirty="0">
              <a:solidFill>
                <a:schemeClr val="tx1"/>
              </a:solidFill>
              <a:effectLst/>
              <a:latin typeface="+mn-lt"/>
              <a:ea typeface="+mn-ea"/>
              <a:cs typeface="+mn-cs"/>
            </a:endParaRPr>
          </a:p>
          <a:p>
            <a:pPr marL="0" marR="0" lvl="0" indent="0" algn="l" defTabSz="1141171"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98" kern="1200" dirty="0">
                <a:solidFill>
                  <a:schemeClr val="tx1"/>
                </a:solidFill>
                <a:effectLst/>
                <a:latin typeface="+mn-lt"/>
                <a:ea typeface="+mn-ea"/>
                <a:cs typeface="+mn-cs"/>
              </a:rPr>
              <a:t>1. Burgess DJ, Beach MC, Saha S. Mindfulness practice: a promising approach to reducing the effects of clinician implicit bias on patients. </a:t>
            </a:r>
            <a:r>
              <a:rPr lang="en-US" sz="1498" i="1" kern="1200" dirty="0">
                <a:solidFill>
                  <a:schemeClr val="tx1"/>
                </a:solidFill>
                <a:effectLst/>
                <a:latin typeface="+mn-lt"/>
                <a:ea typeface="+mn-ea"/>
                <a:cs typeface="+mn-cs"/>
              </a:rPr>
              <a:t>Patient Educ Couns</a:t>
            </a:r>
            <a:r>
              <a:rPr lang="en-US" sz="1498" kern="1200" dirty="0">
                <a:solidFill>
                  <a:schemeClr val="tx1"/>
                </a:solidFill>
                <a:effectLst/>
                <a:latin typeface="+mn-lt"/>
                <a:ea typeface="+mn-ea"/>
                <a:cs typeface="+mn-cs"/>
              </a:rPr>
              <a:t>. 2017;100(2):372-376.</a:t>
            </a:r>
          </a:p>
          <a:p>
            <a:pPr marL="285750" indent="-285750">
              <a:buFont typeface="Arial" panose="020B0604020202020204" pitchFamily="34" charset="0"/>
              <a:buChar char="•"/>
            </a:pPr>
            <a:endParaRPr lang="en-US" sz="1498"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AB3429A-C6A8-46A1-8E24-59CCF6CC7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181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AB3429A-C6A8-46A1-8E24-59CCF6CC790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18270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141171" rtl="0" eaLnBrk="1" fontAlgn="auto" latinLnBrk="0" hangingPunct="1">
              <a:lnSpc>
                <a:spcPct val="100000"/>
              </a:lnSpc>
              <a:spcBef>
                <a:spcPts val="0"/>
              </a:spcBef>
              <a:spcAft>
                <a:spcPts val="0"/>
              </a:spcAft>
              <a:buClrTx/>
              <a:buSzTx/>
              <a:buFontTx/>
              <a:buNone/>
              <a:tabLst/>
              <a:defRPr/>
            </a:pPr>
            <a:r>
              <a:rPr lang="en-US" sz="1498" kern="1200" dirty="0">
                <a:solidFill>
                  <a:schemeClr val="tx1"/>
                </a:solidFill>
                <a:effectLst/>
                <a:latin typeface="+mn-lt"/>
                <a:ea typeface="+mn-ea"/>
                <a:cs typeface="+mn-cs"/>
              </a:rPr>
              <a:t>On average, about 70%-90% of participants will respond with the phrase “</a:t>
            </a:r>
            <a:r>
              <a:rPr lang="en-US" baseline="0" dirty="0"/>
              <a:t>Denmark kangaroo orange.”</a:t>
            </a:r>
            <a:r>
              <a:rPr lang="en-US" dirty="0">
                <a:highlight>
                  <a:srgbClr val="FFFF00"/>
                </a:highlight>
              </a:rPr>
              <a:t> </a:t>
            </a:r>
            <a:endParaRPr lang="en-US" dirty="0"/>
          </a:p>
          <a:p>
            <a:endParaRPr lang="en-US" dirty="0"/>
          </a:p>
          <a:p>
            <a:r>
              <a:rPr lang="en-US" sz="1498" kern="1200" dirty="0">
                <a:solidFill>
                  <a:schemeClr val="tx1"/>
                </a:solidFill>
                <a:effectLst/>
                <a:latin typeface="+mn-lt"/>
                <a:ea typeface="+mn-ea"/>
                <a:cs typeface="+mn-cs"/>
              </a:rPr>
              <a:t>Ask learners what they think this exercise reveals about how our culture, beliefs, and/or experiences shape our responses and how this might cause us to generalize or perpetuate stereotypes, even if we know that these types of bias exist. </a:t>
            </a:r>
            <a:r>
              <a:rPr lang="en-US" dirty="0">
                <a:highlight>
                  <a:srgbClr val="FFFF00"/>
                </a:highlight>
              </a:rPr>
              <a:t>Think about the possibilities that were excluded. For example, is it significant that</a:t>
            </a:r>
            <a:r>
              <a:rPr lang="en-US" baseline="0" dirty="0">
                <a:highlight>
                  <a:srgbClr val="FFFF00"/>
                </a:highlight>
              </a:rPr>
              <a:t> the three other countries that start with D have majority non-white populations?</a:t>
            </a:r>
            <a:endParaRPr lang="en-US" dirty="0">
              <a:highlight>
                <a:srgbClr val="FFFF00"/>
              </a:highlight>
            </a:endParaRPr>
          </a:p>
          <a:p>
            <a:endParaRPr lang="en-US" sz="1498" kern="1200" dirty="0">
              <a:solidFill>
                <a:schemeClr val="tx1"/>
              </a:solidFill>
              <a:effectLst/>
              <a:latin typeface="+mn-lt"/>
              <a:ea typeface="+mn-ea"/>
              <a:cs typeface="+mn-cs"/>
            </a:endParaRPr>
          </a:p>
          <a:p>
            <a:r>
              <a:rPr lang="en-US" sz="1498" kern="1200" dirty="0">
                <a:solidFill>
                  <a:schemeClr val="tx1"/>
                </a:solidFill>
                <a:effectLst/>
                <a:latin typeface="+mn-lt"/>
                <a:ea typeface="+mn-ea"/>
                <a:cs typeface="+mn-cs"/>
              </a:rPr>
              <a:t>Key takeaways for learners from this activity include the following:</a:t>
            </a:r>
          </a:p>
          <a:p>
            <a:r>
              <a:rPr lang="en-US" sz="1498" kern="1200" dirty="0">
                <a:solidFill>
                  <a:schemeClr val="tx1"/>
                </a:solidFill>
                <a:effectLst/>
                <a:latin typeface="+mn-lt"/>
                <a:ea typeface="+mn-ea"/>
                <a:cs typeface="+mn-cs"/>
              </a:rPr>
              <a:t> </a:t>
            </a:r>
          </a:p>
          <a:p>
            <a:pPr marL="285750" lvl="0" indent="-285750">
              <a:buFont typeface="Arial" panose="020B0604020202020204" pitchFamily="34" charset="0"/>
              <a:buChar char="•"/>
            </a:pPr>
            <a:r>
              <a:rPr lang="en-US" sz="1498" kern="1200" dirty="0">
                <a:solidFill>
                  <a:schemeClr val="tx1"/>
                </a:solidFill>
                <a:effectLst/>
                <a:latin typeface="+mn-lt"/>
                <a:ea typeface="+mn-ea"/>
                <a:cs typeface="+mn-cs"/>
              </a:rPr>
              <a:t>Cultural norms, language, and experiences shape our individual knowledge and decision-making.</a:t>
            </a:r>
          </a:p>
          <a:p>
            <a:pPr marL="285750" lvl="0" indent="-285750">
              <a:buFont typeface="Arial" panose="020B0604020202020204" pitchFamily="34" charset="0"/>
              <a:buChar char="•"/>
            </a:pPr>
            <a:r>
              <a:rPr lang="en-US" sz="1498" kern="1200" dirty="0">
                <a:solidFill>
                  <a:schemeClr val="tx1"/>
                </a:solidFill>
                <a:effectLst/>
                <a:latin typeface="+mn-lt"/>
                <a:ea typeface="+mn-ea"/>
                <a:cs typeface="+mn-cs"/>
              </a:rPr>
              <a:t>Shared knowledge between “like” individuals and/or groups (e.g., in clinical consults among health care professionals) may drive confirmation bias.</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AB3429A-C6A8-46A1-8E24-59CCF6CC790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801384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98" u="none" kern="1200" dirty="0">
                <a:solidFill>
                  <a:schemeClr val="tx1"/>
                </a:solidFill>
                <a:effectLst/>
                <a:latin typeface="+mn-lt"/>
                <a:ea typeface="+mn-ea"/>
                <a:cs typeface="+mn-cs"/>
              </a:rPr>
              <a:t>The Implicit Association Test (IAT) (available online at https://implicit.harvard.edu/implicit/takeatest.html) is a series of free, publicly available computer-based exercises developed by Project Implicit®, a long-term research project based at Harvard University. The test asks participants to associate words with images to assess participants’ automatic associations between concepts by measuring the time and latency of their responses. While the IAT is considered more reliable and valid than survey evaluations, it is designed to be used as a prompt to trigger self-reflection, discussion, and awareness of personal biases, not as a metric for measuring implicit bias or evaluating curricular outcomes. </a:t>
            </a:r>
          </a:p>
          <a:p>
            <a:endParaRPr lang="en-US" dirty="0"/>
          </a:p>
        </p:txBody>
      </p:sp>
      <p:sp>
        <p:nvSpPr>
          <p:cNvPr id="4" name="Slide Number Placeholder 3"/>
          <p:cNvSpPr>
            <a:spLocks noGrp="1"/>
          </p:cNvSpPr>
          <p:nvPr>
            <p:ph type="sldNum" sz="quarter" idx="5"/>
          </p:nvPr>
        </p:nvSpPr>
        <p:spPr/>
        <p:txBody>
          <a:bodyPr/>
          <a:lstStyle/>
          <a:p>
            <a:fld id="{3AB5047A-5F22-48E9-89B4-A7E5772FB3EF}" type="slidenum">
              <a:rPr lang="en-US" smtClean="0"/>
              <a:t>6</a:t>
            </a:fld>
            <a:endParaRPr lang="en-US" dirty="0"/>
          </a:p>
        </p:txBody>
      </p:sp>
    </p:spTree>
    <p:extLst>
      <p:ext uri="{BB962C8B-B14F-4D97-AF65-F5344CB8AC3E}">
        <p14:creationId xmlns:p14="http://schemas.microsoft.com/office/powerpoint/2010/main" val="34032482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B5047A-5F22-48E9-89B4-A7E5772FB3EF}" type="slidenum">
              <a:rPr lang="en-US" smtClean="0"/>
              <a:t>8</a:t>
            </a:fld>
            <a:endParaRPr lang="en-US" dirty="0"/>
          </a:p>
        </p:txBody>
      </p:sp>
    </p:spTree>
    <p:extLst>
      <p:ext uri="{BB962C8B-B14F-4D97-AF65-F5344CB8AC3E}">
        <p14:creationId xmlns:p14="http://schemas.microsoft.com/office/powerpoint/2010/main" val="29632048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141171" rtl="0" eaLnBrk="1" fontAlgn="auto" latinLnBrk="0" hangingPunct="1">
              <a:lnSpc>
                <a:spcPct val="100000"/>
              </a:lnSpc>
              <a:spcBef>
                <a:spcPts val="0"/>
              </a:spcBef>
              <a:spcAft>
                <a:spcPts val="0"/>
              </a:spcAft>
              <a:buClrTx/>
              <a:buSzTx/>
              <a:buFontTx/>
              <a:buNone/>
              <a:tabLst/>
              <a:defRPr/>
            </a:pPr>
            <a:r>
              <a:rPr lang="en-US" sz="1498" kern="1200" dirty="0">
                <a:solidFill>
                  <a:schemeClr val="tx1"/>
                </a:solidFill>
                <a:effectLst/>
                <a:latin typeface="+mn-lt"/>
                <a:ea typeface="+mn-ea"/>
                <a:cs typeface="+mn-cs"/>
              </a:rPr>
              <a:t>Once all learners are standing, ask them to sit down in order of their respective totals. Start by saying, “Please sit if your total is less than 5,” then move on to less than 10, and so on. Only individuals with the greatest privilege (i.e., the highest total) should still be standing at the end of the exercise. </a:t>
            </a:r>
          </a:p>
          <a:p>
            <a:endParaRPr lang="en-US" dirty="0"/>
          </a:p>
        </p:txBody>
      </p:sp>
      <p:sp>
        <p:nvSpPr>
          <p:cNvPr id="4" name="Slide Number Placeholder 3"/>
          <p:cNvSpPr>
            <a:spLocks noGrp="1"/>
          </p:cNvSpPr>
          <p:nvPr>
            <p:ph type="sldNum" sz="quarter" idx="5"/>
          </p:nvPr>
        </p:nvSpPr>
        <p:spPr/>
        <p:txBody>
          <a:bodyPr/>
          <a:lstStyle/>
          <a:p>
            <a:fld id="{3AB5047A-5F22-48E9-89B4-A7E5772FB3EF}" type="slidenum">
              <a:rPr lang="en-US" smtClean="0"/>
              <a:t>9</a:t>
            </a:fld>
            <a:endParaRPr lang="en-US" dirty="0"/>
          </a:p>
        </p:txBody>
      </p:sp>
    </p:spTree>
    <p:extLst>
      <p:ext uri="{BB962C8B-B14F-4D97-AF65-F5344CB8AC3E}">
        <p14:creationId xmlns:p14="http://schemas.microsoft.com/office/powerpoint/2010/main" val="36019686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B5047A-5F22-48E9-89B4-A7E5772FB3EF}" type="slidenum">
              <a:rPr lang="en-US" smtClean="0"/>
              <a:t>10</a:t>
            </a:fld>
            <a:endParaRPr lang="en-US" dirty="0"/>
          </a:p>
        </p:txBody>
      </p:sp>
    </p:spTree>
    <p:extLst>
      <p:ext uri="{BB962C8B-B14F-4D97-AF65-F5344CB8AC3E}">
        <p14:creationId xmlns:p14="http://schemas.microsoft.com/office/powerpoint/2010/main" val="5119150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B5047A-5F22-48E9-89B4-A7E5772FB3EF}" type="slidenum">
              <a:rPr lang="en-US" smtClean="0"/>
              <a:t>12</a:t>
            </a:fld>
            <a:endParaRPr lang="en-US" dirty="0"/>
          </a:p>
        </p:txBody>
      </p:sp>
    </p:spTree>
    <p:extLst>
      <p:ext uri="{BB962C8B-B14F-4D97-AF65-F5344CB8AC3E}">
        <p14:creationId xmlns:p14="http://schemas.microsoft.com/office/powerpoint/2010/main" val="635534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9309D-75B8-44C8-937B-CE871D8758BE}"/>
              </a:ext>
            </a:extLst>
          </p:cNvPr>
          <p:cNvSpPr>
            <a:spLocks noGrp="1"/>
          </p:cNvSpPr>
          <p:nvPr>
            <p:ph type="ctrTitle"/>
          </p:nvPr>
        </p:nvSpPr>
        <p:spPr>
          <a:xfrm>
            <a:off x="1828800" y="1346835"/>
            <a:ext cx="10972800" cy="2865120"/>
          </a:xfrm>
        </p:spPr>
        <p:txBody>
          <a:bodyPr anchor="b"/>
          <a:lstStyle>
            <a:lvl1pPr algn="ctr">
              <a:defRPr sz="648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BB78167-99EC-4A8E-8657-11DE43C0765F}"/>
              </a:ext>
            </a:extLst>
          </p:cNvPr>
          <p:cNvSpPr>
            <a:spLocks noGrp="1"/>
          </p:cNvSpPr>
          <p:nvPr>
            <p:ph type="subTitle" idx="1"/>
          </p:nvPr>
        </p:nvSpPr>
        <p:spPr>
          <a:xfrm>
            <a:off x="1828800" y="4322445"/>
            <a:ext cx="10972800" cy="1986915"/>
          </a:xfrm>
        </p:spPr>
        <p:txBody>
          <a:bodyPr/>
          <a:lstStyle>
            <a:lvl1pPr marL="0" indent="0" algn="ctr">
              <a:buNone/>
              <a:defRPr sz="2592"/>
            </a:lvl1pPr>
            <a:lvl2pPr marL="493776" indent="0" algn="ctr">
              <a:buNone/>
              <a:defRPr sz="2160"/>
            </a:lvl2pPr>
            <a:lvl3pPr marL="987552" indent="0" algn="ctr">
              <a:buNone/>
              <a:defRPr sz="1944"/>
            </a:lvl3pPr>
            <a:lvl4pPr marL="1481328" indent="0" algn="ctr">
              <a:buNone/>
              <a:defRPr sz="1728"/>
            </a:lvl4pPr>
            <a:lvl5pPr marL="1975104" indent="0" algn="ctr">
              <a:buNone/>
              <a:defRPr sz="1728"/>
            </a:lvl5pPr>
            <a:lvl6pPr marL="2468880" indent="0" algn="ctr">
              <a:buNone/>
              <a:defRPr sz="1728"/>
            </a:lvl6pPr>
            <a:lvl7pPr marL="2962656" indent="0" algn="ctr">
              <a:buNone/>
              <a:defRPr sz="1728"/>
            </a:lvl7pPr>
            <a:lvl8pPr marL="3456432" indent="0" algn="ctr">
              <a:buNone/>
              <a:defRPr sz="1728"/>
            </a:lvl8pPr>
            <a:lvl9pPr marL="3950208" indent="0" algn="ctr">
              <a:buNone/>
              <a:defRPr sz="1728"/>
            </a:lvl9pPr>
          </a:lstStyle>
          <a:p>
            <a:r>
              <a:rPr lang="en-US"/>
              <a:t>Click to edit Master subtitle style</a:t>
            </a:r>
          </a:p>
        </p:txBody>
      </p:sp>
      <p:sp>
        <p:nvSpPr>
          <p:cNvPr id="7" name="Slide Number Placeholder 6">
            <a:extLst>
              <a:ext uri="{FF2B5EF4-FFF2-40B4-BE49-F238E27FC236}">
                <a16:creationId xmlns:a16="http://schemas.microsoft.com/office/drawing/2014/main" id="{2A136683-5CA9-47C7-BE6D-C37EDD60CF5D}"/>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3505648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7DD46-D5A0-44DB-81E2-6A4544F610C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27D1E54-826D-4AFF-83D8-1D0BE0C9C2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05B8BC74-1035-4A81-B1E6-FC845E0EBE87}"/>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1872624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998FC4-58E4-417E-B9A8-8CFC5D7B9E8C}"/>
              </a:ext>
            </a:extLst>
          </p:cNvPr>
          <p:cNvSpPr>
            <a:spLocks noGrp="1"/>
          </p:cNvSpPr>
          <p:nvPr>
            <p:ph type="title" orient="vert"/>
          </p:nvPr>
        </p:nvSpPr>
        <p:spPr>
          <a:xfrm>
            <a:off x="10469882" y="438150"/>
            <a:ext cx="3154680" cy="697420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03B416-B0AD-4B34-8794-ABAEBB0093FB}"/>
              </a:ext>
            </a:extLst>
          </p:cNvPr>
          <p:cNvSpPr>
            <a:spLocks noGrp="1"/>
          </p:cNvSpPr>
          <p:nvPr>
            <p:ph type="body" orient="vert" idx="1"/>
          </p:nvPr>
        </p:nvSpPr>
        <p:spPr>
          <a:xfrm>
            <a:off x="1005842" y="438150"/>
            <a:ext cx="9281160" cy="69742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20C54C50-9CBE-478E-86AE-967C240AD1AA}"/>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9317201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FB794-66CA-4833-BBC1-12AA4AA054DD}"/>
              </a:ext>
            </a:extLst>
          </p:cNvPr>
          <p:cNvSpPr>
            <a:spLocks noGrp="1"/>
          </p:cNvSpPr>
          <p:nvPr>
            <p:ph type="ctrTitle"/>
          </p:nvPr>
        </p:nvSpPr>
        <p:spPr>
          <a:xfrm>
            <a:off x="1828800" y="1346200"/>
            <a:ext cx="10972800" cy="2865438"/>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963520A5-BF6B-4DE2-BAB5-6404E5DCE23D}"/>
              </a:ext>
            </a:extLst>
          </p:cNvPr>
          <p:cNvSpPr>
            <a:spLocks noGrp="1"/>
          </p:cNvSpPr>
          <p:nvPr>
            <p:ph type="subTitle" idx="1"/>
          </p:nvPr>
        </p:nvSpPr>
        <p:spPr>
          <a:xfrm>
            <a:off x="1828800" y="4322763"/>
            <a:ext cx="10972800" cy="19859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Slide Number Placeholder 6">
            <a:extLst>
              <a:ext uri="{FF2B5EF4-FFF2-40B4-BE49-F238E27FC236}">
                <a16:creationId xmlns:a16="http://schemas.microsoft.com/office/drawing/2014/main" id="{A576B9A1-B365-474B-BC05-D6D0F7B15482}"/>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1130513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F1AE5-4A54-4EBB-9C20-05EC9DB207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001B58-F45D-4864-A8D6-AD6246DAD68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17BCC503-EC0A-4D78-882F-2447C1D1120C}"/>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19011314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393D9-91DA-4AF6-9FC2-9AC0748852F6}"/>
              </a:ext>
            </a:extLst>
          </p:cNvPr>
          <p:cNvSpPr>
            <a:spLocks noGrp="1"/>
          </p:cNvSpPr>
          <p:nvPr>
            <p:ph type="title"/>
          </p:nvPr>
        </p:nvSpPr>
        <p:spPr>
          <a:xfrm>
            <a:off x="998538" y="2051050"/>
            <a:ext cx="12619037" cy="3424238"/>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15BB49-B882-4D52-82E2-813ED1A2167F}"/>
              </a:ext>
            </a:extLst>
          </p:cNvPr>
          <p:cNvSpPr>
            <a:spLocks noGrp="1"/>
          </p:cNvSpPr>
          <p:nvPr>
            <p:ph type="body" idx="1"/>
          </p:nvPr>
        </p:nvSpPr>
        <p:spPr>
          <a:xfrm>
            <a:off x="998538" y="5507038"/>
            <a:ext cx="12619037" cy="180022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Slide Number Placeholder 6">
            <a:extLst>
              <a:ext uri="{FF2B5EF4-FFF2-40B4-BE49-F238E27FC236}">
                <a16:creationId xmlns:a16="http://schemas.microsoft.com/office/drawing/2014/main" id="{80182477-F59C-44C7-B3F0-6F509252BDDA}"/>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38280561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077DB-8BB3-4A33-9D16-4FF0169D45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1AFDD-8B3B-4B94-B8AD-F77B827114CC}"/>
              </a:ext>
            </a:extLst>
          </p:cNvPr>
          <p:cNvSpPr>
            <a:spLocks noGrp="1"/>
          </p:cNvSpPr>
          <p:nvPr>
            <p:ph sz="half" idx="1"/>
          </p:nvPr>
        </p:nvSpPr>
        <p:spPr>
          <a:xfrm>
            <a:off x="1006475" y="2190750"/>
            <a:ext cx="6232525" cy="52212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8338ED-58AF-4A95-B0B5-0AAF2CADF0E4}"/>
              </a:ext>
            </a:extLst>
          </p:cNvPr>
          <p:cNvSpPr>
            <a:spLocks noGrp="1"/>
          </p:cNvSpPr>
          <p:nvPr>
            <p:ph sz="half" idx="2"/>
          </p:nvPr>
        </p:nvSpPr>
        <p:spPr>
          <a:xfrm>
            <a:off x="7391400" y="2190750"/>
            <a:ext cx="6232525" cy="52212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a:extLst>
              <a:ext uri="{FF2B5EF4-FFF2-40B4-BE49-F238E27FC236}">
                <a16:creationId xmlns:a16="http://schemas.microsoft.com/office/drawing/2014/main" id="{71F3E396-3643-4D7E-9EF0-AE09D0F1E309}"/>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3688982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39A74-D43A-4FC7-AFB6-164B866F2A41}"/>
              </a:ext>
            </a:extLst>
          </p:cNvPr>
          <p:cNvSpPr>
            <a:spLocks noGrp="1"/>
          </p:cNvSpPr>
          <p:nvPr>
            <p:ph type="title"/>
          </p:nvPr>
        </p:nvSpPr>
        <p:spPr>
          <a:xfrm>
            <a:off x="1008063" y="438150"/>
            <a:ext cx="12619037" cy="1590675"/>
          </a:xfrm>
        </p:spPr>
        <p:txBody>
          <a:bodyPr/>
          <a:lstStyle/>
          <a:p>
            <a:r>
              <a:rPr lang="en-US"/>
              <a:t>Click to edit Master title style</a:t>
            </a:r>
          </a:p>
        </p:txBody>
      </p:sp>
      <p:sp>
        <p:nvSpPr>
          <p:cNvPr id="3" name="Text Placeholder 2">
            <a:extLst>
              <a:ext uri="{FF2B5EF4-FFF2-40B4-BE49-F238E27FC236}">
                <a16:creationId xmlns:a16="http://schemas.microsoft.com/office/drawing/2014/main" id="{DB416664-0A13-4D9C-A648-8033CA751774}"/>
              </a:ext>
            </a:extLst>
          </p:cNvPr>
          <p:cNvSpPr>
            <a:spLocks noGrp="1"/>
          </p:cNvSpPr>
          <p:nvPr>
            <p:ph type="body" idx="1"/>
          </p:nvPr>
        </p:nvSpPr>
        <p:spPr>
          <a:xfrm>
            <a:off x="1008063" y="2017713"/>
            <a:ext cx="6189662" cy="989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BCBF861-D160-4129-9969-F1C613A0BECE}"/>
              </a:ext>
            </a:extLst>
          </p:cNvPr>
          <p:cNvSpPr>
            <a:spLocks noGrp="1"/>
          </p:cNvSpPr>
          <p:nvPr>
            <p:ph sz="half" idx="2"/>
          </p:nvPr>
        </p:nvSpPr>
        <p:spPr>
          <a:xfrm>
            <a:off x="1008063" y="3006725"/>
            <a:ext cx="6189662" cy="4421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1F0454F-9A95-43FF-8207-E8B8C6FE7576}"/>
              </a:ext>
            </a:extLst>
          </p:cNvPr>
          <p:cNvSpPr>
            <a:spLocks noGrp="1"/>
          </p:cNvSpPr>
          <p:nvPr>
            <p:ph type="body" sz="quarter" idx="3"/>
          </p:nvPr>
        </p:nvSpPr>
        <p:spPr>
          <a:xfrm>
            <a:off x="7407275" y="2017713"/>
            <a:ext cx="6219825" cy="989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180299E-2AD9-4F65-B6E9-C9F5023D9629}"/>
              </a:ext>
            </a:extLst>
          </p:cNvPr>
          <p:cNvSpPr>
            <a:spLocks noGrp="1"/>
          </p:cNvSpPr>
          <p:nvPr>
            <p:ph sz="quarter" idx="4"/>
          </p:nvPr>
        </p:nvSpPr>
        <p:spPr>
          <a:xfrm>
            <a:off x="7407275" y="3006725"/>
            <a:ext cx="6219825" cy="4421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787173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54425-99A1-49B6-B296-E14F6BCE690D}"/>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F5CCE5DF-BABB-4F46-A435-F90C8E3432C6}"/>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14610019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27BE425-F23A-4EDB-AE9D-A37C248716A4}"/>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19519944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B7D2F-605C-4C70-BF00-D3942069CB6B}"/>
              </a:ext>
            </a:extLst>
          </p:cNvPr>
          <p:cNvSpPr>
            <a:spLocks noGrp="1"/>
          </p:cNvSpPr>
          <p:nvPr>
            <p:ph type="title"/>
          </p:nvPr>
        </p:nvSpPr>
        <p:spPr>
          <a:xfrm>
            <a:off x="1008063" y="549275"/>
            <a:ext cx="4718050" cy="1919288"/>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52FC7C-537E-4A15-9C8A-3D1FDE24AA4B}"/>
              </a:ext>
            </a:extLst>
          </p:cNvPr>
          <p:cNvSpPr>
            <a:spLocks noGrp="1"/>
          </p:cNvSpPr>
          <p:nvPr>
            <p:ph idx="1"/>
          </p:nvPr>
        </p:nvSpPr>
        <p:spPr>
          <a:xfrm>
            <a:off x="6219825" y="1184275"/>
            <a:ext cx="7407275" cy="58483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E2A9EC3-D589-4F83-8C11-793E9F40A904}"/>
              </a:ext>
            </a:extLst>
          </p:cNvPr>
          <p:cNvSpPr>
            <a:spLocks noGrp="1"/>
          </p:cNvSpPr>
          <p:nvPr>
            <p:ph type="body" sz="half" idx="2"/>
          </p:nvPr>
        </p:nvSpPr>
        <p:spPr>
          <a:xfrm>
            <a:off x="1008063" y="2468563"/>
            <a:ext cx="4718050" cy="4573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Slide Number Placeholder 7">
            <a:extLst>
              <a:ext uri="{FF2B5EF4-FFF2-40B4-BE49-F238E27FC236}">
                <a16:creationId xmlns:a16="http://schemas.microsoft.com/office/drawing/2014/main" id="{275C890F-6D0A-40F8-9FB8-2F4956543ABF}"/>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1830756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4C41D-6B53-4113-8C48-090D026B0876}"/>
              </a:ext>
            </a:extLst>
          </p:cNvPr>
          <p:cNvSpPr>
            <a:spLocks noGrp="1"/>
          </p:cNvSpPr>
          <p:nvPr>
            <p:ph type="title" hasCustomPrompt="1"/>
          </p:nvPr>
        </p:nvSpPr>
        <p:spPr/>
        <p:txBody>
          <a:bodyPr>
            <a:normAutofit/>
          </a:bodyPr>
          <a:lstStyle>
            <a:lvl1pPr>
              <a:defRPr sz="4800">
                <a:solidFill>
                  <a:schemeClr val="tx1"/>
                </a:solidFill>
              </a:defRPr>
            </a:lvl1pPr>
          </a:lstStyle>
          <a:p>
            <a:r>
              <a:rPr kumimoji="0" lang="en-US" sz="3456" b="0" i="0" u="none" strike="noStrike" kern="1200" cap="none" spc="0" normalizeH="0" baseline="0" noProof="0" dirty="0">
                <a:ln>
                  <a:noFill/>
                </a:ln>
                <a:solidFill>
                  <a:srgbClr val="444444"/>
                </a:solidFill>
                <a:effectLst/>
                <a:uLnTx/>
                <a:uFillTx/>
                <a:latin typeface="Arial" panose="020B0604020202020204" pitchFamily="34" charset="0"/>
                <a:ea typeface="+mj-ea"/>
                <a:cs typeface="Arial" panose="020B0604020202020204" pitchFamily="34" charset="0"/>
              </a:rPr>
              <a:t>Title style, Arial, size 32-48</a:t>
            </a:r>
            <a:endParaRPr lang="en-US" dirty="0"/>
          </a:p>
        </p:txBody>
      </p:sp>
      <p:sp>
        <p:nvSpPr>
          <p:cNvPr id="3" name="Content Placeholder 2">
            <a:extLst>
              <a:ext uri="{FF2B5EF4-FFF2-40B4-BE49-F238E27FC236}">
                <a16:creationId xmlns:a16="http://schemas.microsoft.com/office/drawing/2014/main" id="{38F3D4E5-E80D-4114-B02D-C96B4F46DD50}"/>
              </a:ext>
            </a:extLst>
          </p:cNvPr>
          <p:cNvSpPr>
            <a:spLocks noGrp="1"/>
          </p:cNvSpPr>
          <p:nvPr>
            <p:ph idx="1" hasCustomPrompt="1"/>
          </p:nvPr>
        </p:nvSpPr>
        <p:spPr>
          <a:xfrm>
            <a:off x="1005840" y="2173869"/>
            <a:ext cx="12618720" cy="4849231"/>
          </a:xfrm>
        </p:spPr>
        <p:txBody>
          <a:bodyPr/>
          <a:lstStyle>
            <a:lvl1pPr marL="185166" marR="0" indent="-185166" algn="l" defTabSz="740664" rtl="0" eaLnBrk="1" fontAlgn="auto" latinLnBrk="0" hangingPunct="1">
              <a:lnSpc>
                <a:spcPct val="100000"/>
              </a:lnSpc>
              <a:spcBef>
                <a:spcPts val="0"/>
              </a:spcBef>
              <a:spcAft>
                <a:spcPts val="0"/>
              </a:spcAft>
              <a:buClrTx/>
              <a:buSzTx/>
              <a:buFont typeface="Arial" panose="020B0604020202020204" pitchFamily="34" charset="0"/>
              <a:buChar char="•"/>
              <a:tabLst/>
              <a:defRPr sz="3200">
                <a:solidFill>
                  <a:schemeClr val="tx1"/>
                </a:solidFill>
              </a:defRPr>
            </a:lvl1pPr>
            <a:lvl2pPr marL="555499" marR="0" indent="-185166" algn="l" defTabSz="740664" rtl="0" eaLnBrk="1" fontAlgn="auto" latinLnBrk="0" hangingPunct="1">
              <a:lnSpc>
                <a:spcPct val="90000"/>
              </a:lnSpc>
              <a:spcBef>
                <a:spcPts val="405"/>
              </a:spcBef>
              <a:spcAft>
                <a:spcPts val="0"/>
              </a:spcAft>
              <a:buClrTx/>
              <a:buSzTx/>
              <a:buFont typeface="Arial" panose="020B0604020202020204" pitchFamily="34" charset="0"/>
              <a:buChar char="−"/>
              <a:tabLst/>
              <a:defRPr sz="2269"/>
            </a:lvl2pPr>
          </a:lstStyle>
          <a:p>
            <a:pPr marL="185166" marR="0" lvl="0" indent="-185166" algn="l" defTabSz="740664" rtl="0" eaLnBrk="1" fontAlgn="auto" latinLnBrk="0" hangingPunct="1">
              <a:lnSpc>
                <a:spcPct val="90000"/>
              </a:lnSpc>
              <a:spcBef>
                <a:spcPts val="811"/>
              </a:spcBef>
              <a:spcAft>
                <a:spcPts val="0"/>
              </a:spcAft>
              <a:buClrTx/>
              <a:buSzTx/>
              <a:buFont typeface="Arial" panose="020B0604020202020204" pitchFamily="34" charset="0"/>
              <a:buChar char="•"/>
              <a:tabLst/>
              <a:defRPr/>
            </a:pPr>
            <a:r>
              <a:rPr kumimoji="0" lang="en-US" sz="2269"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rPr>
              <a:t>Body text style, Arial, size 18-32</a:t>
            </a:r>
          </a:p>
          <a:p>
            <a:pPr marL="555499" marR="0" lvl="1" indent="-185166" algn="l" defTabSz="740664" rtl="0" eaLnBrk="1" fontAlgn="auto" latinLnBrk="0" hangingPunct="1">
              <a:lnSpc>
                <a:spcPct val="90000"/>
              </a:lnSpc>
              <a:spcBef>
                <a:spcPts val="811"/>
              </a:spcBef>
              <a:spcAft>
                <a:spcPts val="0"/>
              </a:spcAft>
              <a:buClrTx/>
              <a:buSzTx/>
              <a:buFont typeface="Arial" panose="020B0604020202020204" pitchFamily="34" charset="0"/>
              <a:buChar char="•"/>
              <a:tabLst/>
              <a:defRPr/>
            </a:pPr>
            <a:endParaRPr kumimoji="0" lang="en-US" sz="2269"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endParaRPr>
          </a:p>
        </p:txBody>
      </p:sp>
      <p:sp>
        <p:nvSpPr>
          <p:cNvPr id="7" name="Slide Number Placeholder 6">
            <a:extLst>
              <a:ext uri="{FF2B5EF4-FFF2-40B4-BE49-F238E27FC236}">
                <a16:creationId xmlns:a16="http://schemas.microsoft.com/office/drawing/2014/main" id="{1C31EDC9-20C4-4679-9EE4-5CC70D850C5B}"/>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32556509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0FD37-9A6A-4AA7-8BAC-C50CB2C29206}"/>
              </a:ext>
            </a:extLst>
          </p:cNvPr>
          <p:cNvSpPr>
            <a:spLocks noGrp="1"/>
          </p:cNvSpPr>
          <p:nvPr>
            <p:ph type="title"/>
          </p:nvPr>
        </p:nvSpPr>
        <p:spPr>
          <a:xfrm>
            <a:off x="1008063" y="549275"/>
            <a:ext cx="4718050" cy="1919288"/>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331EDB-9D24-4D6F-A935-0D8371933125}"/>
              </a:ext>
            </a:extLst>
          </p:cNvPr>
          <p:cNvSpPr>
            <a:spLocks noGrp="1"/>
          </p:cNvSpPr>
          <p:nvPr>
            <p:ph type="pic" idx="1"/>
          </p:nvPr>
        </p:nvSpPr>
        <p:spPr>
          <a:xfrm>
            <a:off x="6219825" y="1184275"/>
            <a:ext cx="7407275" cy="58483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2D061D7-91BB-40DE-A7D0-5BAEA4780837}"/>
              </a:ext>
            </a:extLst>
          </p:cNvPr>
          <p:cNvSpPr>
            <a:spLocks noGrp="1"/>
          </p:cNvSpPr>
          <p:nvPr>
            <p:ph type="body" sz="half" idx="2"/>
          </p:nvPr>
        </p:nvSpPr>
        <p:spPr>
          <a:xfrm>
            <a:off x="1008063" y="2468563"/>
            <a:ext cx="4718050" cy="4573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Slide Number Placeholder 7">
            <a:extLst>
              <a:ext uri="{FF2B5EF4-FFF2-40B4-BE49-F238E27FC236}">
                <a16:creationId xmlns:a16="http://schemas.microsoft.com/office/drawing/2014/main" id="{3D85AFD8-29BC-42EF-B5A8-8CDC6DD61EE3}"/>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5696504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CEE17-F07B-435A-9AAA-AB8E994C730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5BFCCC-21EA-4482-90B0-C4055353D9D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45B3145D-5A7A-4F85-BB48-408654133CFE}"/>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28925974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642F58-321E-4C1D-BFBF-C5A430EE47B8}"/>
              </a:ext>
            </a:extLst>
          </p:cNvPr>
          <p:cNvSpPr>
            <a:spLocks noGrp="1"/>
          </p:cNvSpPr>
          <p:nvPr>
            <p:ph type="title" orient="vert"/>
          </p:nvPr>
        </p:nvSpPr>
        <p:spPr>
          <a:xfrm>
            <a:off x="10469563" y="438150"/>
            <a:ext cx="3154362" cy="697388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78CA89-AAEA-4496-A2A5-8131C688FEA5}"/>
              </a:ext>
            </a:extLst>
          </p:cNvPr>
          <p:cNvSpPr>
            <a:spLocks noGrp="1"/>
          </p:cNvSpPr>
          <p:nvPr>
            <p:ph type="body" orient="vert" idx="1"/>
          </p:nvPr>
        </p:nvSpPr>
        <p:spPr>
          <a:xfrm>
            <a:off x="1006475" y="438150"/>
            <a:ext cx="9310688" cy="697388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810EEDE9-D28D-46C5-A1AF-2DD5791BB214}"/>
              </a:ext>
            </a:extLst>
          </p:cNvPr>
          <p:cNvSpPr>
            <a:spLocks noGrp="1"/>
          </p:cNvSpPr>
          <p:nvPr>
            <p:ph type="sldNum" sz="quarter" idx="10"/>
          </p:nvPr>
        </p:nvSpPr>
        <p:spPr/>
        <p:txBody>
          <a:body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2577995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9E782-422F-4063-AFF5-7FF1697CC9C7}"/>
              </a:ext>
            </a:extLst>
          </p:cNvPr>
          <p:cNvSpPr>
            <a:spLocks noGrp="1"/>
          </p:cNvSpPr>
          <p:nvPr>
            <p:ph type="title"/>
          </p:nvPr>
        </p:nvSpPr>
        <p:spPr>
          <a:xfrm>
            <a:off x="998221" y="2051687"/>
            <a:ext cx="12618720" cy="3423285"/>
          </a:xfrm>
        </p:spPr>
        <p:txBody>
          <a:bodyPr anchor="b"/>
          <a:lstStyle>
            <a:lvl1pPr>
              <a:defRPr sz="6480"/>
            </a:lvl1pPr>
          </a:lstStyle>
          <a:p>
            <a:r>
              <a:rPr lang="en-US"/>
              <a:t>Click to edit Master title style</a:t>
            </a:r>
          </a:p>
        </p:txBody>
      </p:sp>
      <p:sp>
        <p:nvSpPr>
          <p:cNvPr id="3" name="Text Placeholder 2">
            <a:extLst>
              <a:ext uri="{FF2B5EF4-FFF2-40B4-BE49-F238E27FC236}">
                <a16:creationId xmlns:a16="http://schemas.microsoft.com/office/drawing/2014/main" id="{B9387177-A29C-4908-9BB1-1CE0A7A3679F}"/>
              </a:ext>
            </a:extLst>
          </p:cNvPr>
          <p:cNvSpPr>
            <a:spLocks noGrp="1"/>
          </p:cNvSpPr>
          <p:nvPr>
            <p:ph type="body" idx="1"/>
          </p:nvPr>
        </p:nvSpPr>
        <p:spPr>
          <a:xfrm>
            <a:off x="998221" y="5507357"/>
            <a:ext cx="12618720" cy="1800224"/>
          </a:xfrm>
        </p:spPr>
        <p:txBody>
          <a:bodyPr/>
          <a:lstStyle>
            <a:lvl1pPr marL="0" indent="0">
              <a:buNone/>
              <a:defRPr sz="2592">
                <a:solidFill>
                  <a:schemeClr val="tx1">
                    <a:tint val="75000"/>
                  </a:schemeClr>
                </a:solidFill>
              </a:defRPr>
            </a:lvl1pPr>
            <a:lvl2pPr marL="493776" indent="0">
              <a:buNone/>
              <a:defRPr sz="2160">
                <a:solidFill>
                  <a:schemeClr val="tx1">
                    <a:tint val="75000"/>
                  </a:schemeClr>
                </a:solidFill>
              </a:defRPr>
            </a:lvl2pPr>
            <a:lvl3pPr marL="987552" indent="0">
              <a:buNone/>
              <a:defRPr sz="1944">
                <a:solidFill>
                  <a:schemeClr val="tx1">
                    <a:tint val="75000"/>
                  </a:schemeClr>
                </a:solidFill>
              </a:defRPr>
            </a:lvl3pPr>
            <a:lvl4pPr marL="1481328" indent="0">
              <a:buNone/>
              <a:defRPr sz="1728">
                <a:solidFill>
                  <a:schemeClr val="tx1">
                    <a:tint val="75000"/>
                  </a:schemeClr>
                </a:solidFill>
              </a:defRPr>
            </a:lvl4pPr>
            <a:lvl5pPr marL="1975104" indent="0">
              <a:buNone/>
              <a:defRPr sz="1728">
                <a:solidFill>
                  <a:schemeClr val="tx1">
                    <a:tint val="75000"/>
                  </a:schemeClr>
                </a:solidFill>
              </a:defRPr>
            </a:lvl5pPr>
            <a:lvl6pPr marL="2468880" indent="0">
              <a:buNone/>
              <a:defRPr sz="1728">
                <a:solidFill>
                  <a:schemeClr val="tx1">
                    <a:tint val="75000"/>
                  </a:schemeClr>
                </a:solidFill>
              </a:defRPr>
            </a:lvl6pPr>
            <a:lvl7pPr marL="2962656" indent="0">
              <a:buNone/>
              <a:defRPr sz="1728">
                <a:solidFill>
                  <a:schemeClr val="tx1">
                    <a:tint val="75000"/>
                  </a:schemeClr>
                </a:solidFill>
              </a:defRPr>
            </a:lvl7pPr>
            <a:lvl8pPr marL="3456432" indent="0">
              <a:buNone/>
              <a:defRPr sz="1728">
                <a:solidFill>
                  <a:schemeClr val="tx1">
                    <a:tint val="75000"/>
                  </a:schemeClr>
                </a:solidFill>
              </a:defRPr>
            </a:lvl8pPr>
            <a:lvl9pPr marL="3950208" indent="0">
              <a:buNone/>
              <a:defRPr sz="1728">
                <a:solidFill>
                  <a:schemeClr val="tx1">
                    <a:tint val="75000"/>
                  </a:schemeClr>
                </a:solidFill>
              </a:defRPr>
            </a:lvl9pPr>
          </a:lstStyle>
          <a:p>
            <a:pPr lvl="0"/>
            <a:r>
              <a:rPr lang="en-US"/>
              <a:t>Click to edit Master text styles</a:t>
            </a:r>
          </a:p>
        </p:txBody>
      </p:sp>
      <p:sp>
        <p:nvSpPr>
          <p:cNvPr id="7" name="Slide Number Placeholder 6">
            <a:extLst>
              <a:ext uri="{FF2B5EF4-FFF2-40B4-BE49-F238E27FC236}">
                <a16:creationId xmlns:a16="http://schemas.microsoft.com/office/drawing/2014/main" id="{E3DCD7E2-0B2A-425F-926D-8CD9CDDD544D}"/>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4098627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5E17D-64C9-4F00-8FA9-CB931FC32A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4080C3-2465-4F27-B903-E88824D60805}"/>
              </a:ext>
            </a:extLst>
          </p:cNvPr>
          <p:cNvSpPr>
            <a:spLocks noGrp="1"/>
          </p:cNvSpPr>
          <p:nvPr>
            <p:ph sz="half" idx="1"/>
          </p:nvPr>
        </p:nvSpPr>
        <p:spPr>
          <a:xfrm>
            <a:off x="1005840" y="2190751"/>
            <a:ext cx="6217920" cy="52216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ABAD61-7B5D-4753-B34B-DDEAFFB12EDA}"/>
              </a:ext>
            </a:extLst>
          </p:cNvPr>
          <p:cNvSpPr>
            <a:spLocks noGrp="1"/>
          </p:cNvSpPr>
          <p:nvPr>
            <p:ph sz="half" idx="2"/>
          </p:nvPr>
        </p:nvSpPr>
        <p:spPr>
          <a:xfrm>
            <a:off x="7406640" y="2190751"/>
            <a:ext cx="6217920" cy="52216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a:extLst>
              <a:ext uri="{FF2B5EF4-FFF2-40B4-BE49-F238E27FC236}">
                <a16:creationId xmlns:a16="http://schemas.microsoft.com/office/drawing/2014/main" id="{872037DF-F692-40D1-8720-DE0FA3FF650C}"/>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938365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970B1-29B2-4CA9-9B27-2DE162CDEDAF}"/>
              </a:ext>
            </a:extLst>
          </p:cNvPr>
          <p:cNvSpPr>
            <a:spLocks noGrp="1"/>
          </p:cNvSpPr>
          <p:nvPr>
            <p:ph type="title"/>
          </p:nvPr>
        </p:nvSpPr>
        <p:spPr>
          <a:xfrm>
            <a:off x="1007746" y="438151"/>
            <a:ext cx="12618720" cy="1590675"/>
          </a:xfrm>
        </p:spPr>
        <p:txBody>
          <a:bodyPr/>
          <a:lstStyle/>
          <a:p>
            <a:r>
              <a:rPr lang="en-US"/>
              <a:t>Click to edit Master title style</a:t>
            </a:r>
          </a:p>
        </p:txBody>
      </p:sp>
      <p:sp>
        <p:nvSpPr>
          <p:cNvPr id="3" name="Text Placeholder 2">
            <a:extLst>
              <a:ext uri="{FF2B5EF4-FFF2-40B4-BE49-F238E27FC236}">
                <a16:creationId xmlns:a16="http://schemas.microsoft.com/office/drawing/2014/main" id="{5176A8A5-9E91-4EC3-B2C9-2BED47BC3EAE}"/>
              </a:ext>
            </a:extLst>
          </p:cNvPr>
          <p:cNvSpPr>
            <a:spLocks noGrp="1"/>
          </p:cNvSpPr>
          <p:nvPr>
            <p:ph type="body" idx="1"/>
          </p:nvPr>
        </p:nvSpPr>
        <p:spPr>
          <a:xfrm>
            <a:off x="1007747" y="2017395"/>
            <a:ext cx="6189344" cy="988694"/>
          </a:xfrm>
        </p:spPr>
        <p:txBody>
          <a:bodyPr anchor="t"/>
          <a:lstStyle>
            <a:lvl1pPr marL="0" indent="0">
              <a:buNone/>
              <a:defRPr sz="2592" b="1"/>
            </a:lvl1pPr>
            <a:lvl2pPr marL="493776" indent="0">
              <a:buNone/>
              <a:defRPr sz="2160" b="1"/>
            </a:lvl2pPr>
            <a:lvl3pPr marL="987552" indent="0">
              <a:buNone/>
              <a:defRPr sz="1944" b="1"/>
            </a:lvl3pPr>
            <a:lvl4pPr marL="1481328" indent="0">
              <a:buNone/>
              <a:defRPr sz="1728" b="1"/>
            </a:lvl4pPr>
            <a:lvl5pPr marL="1975104" indent="0">
              <a:buNone/>
              <a:defRPr sz="1728" b="1"/>
            </a:lvl5pPr>
            <a:lvl6pPr marL="2468880" indent="0">
              <a:buNone/>
              <a:defRPr sz="1728" b="1"/>
            </a:lvl6pPr>
            <a:lvl7pPr marL="2962656" indent="0">
              <a:buNone/>
              <a:defRPr sz="1728" b="1"/>
            </a:lvl7pPr>
            <a:lvl8pPr marL="3456432" indent="0">
              <a:buNone/>
              <a:defRPr sz="1728" b="1"/>
            </a:lvl8pPr>
            <a:lvl9pPr marL="3950208" indent="0">
              <a:buNone/>
              <a:defRPr sz="1728" b="1"/>
            </a:lvl9pPr>
          </a:lstStyle>
          <a:p>
            <a:pPr lvl="0"/>
            <a:r>
              <a:rPr lang="en-US"/>
              <a:t>Click to edit Master text styles</a:t>
            </a:r>
          </a:p>
        </p:txBody>
      </p:sp>
      <p:sp>
        <p:nvSpPr>
          <p:cNvPr id="4" name="Content Placeholder 3">
            <a:extLst>
              <a:ext uri="{FF2B5EF4-FFF2-40B4-BE49-F238E27FC236}">
                <a16:creationId xmlns:a16="http://schemas.microsoft.com/office/drawing/2014/main" id="{05239059-8DED-4D3B-A027-DBE090247DFD}"/>
              </a:ext>
            </a:extLst>
          </p:cNvPr>
          <p:cNvSpPr>
            <a:spLocks noGrp="1"/>
          </p:cNvSpPr>
          <p:nvPr>
            <p:ph sz="half" idx="2"/>
          </p:nvPr>
        </p:nvSpPr>
        <p:spPr>
          <a:xfrm>
            <a:off x="1007747" y="3006092"/>
            <a:ext cx="6189344" cy="44215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F89D835-3194-414C-96ED-28BF1E6418D2}"/>
              </a:ext>
            </a:extLst>
          </p:cNvPr>
          <p:cNvSpPr>
            <a:spLocks noGrp="1"/>
          </p:cNvSpPr>
          <p:nvPr>
            <p:ph type="body" sz="quarter" idx="3"/>
          </p:nvPr>
        </p:nvSpPr>
        <p:spPr>
          <a:xfrm>
            <a:off x="7406642" y="2017395"/>
            <a:ext cx="6219826" cy="988694"/>
          </a:xfrm>
        </p:spPr>
        <p:txBody>
          <a:bodyPr anchor="t"/>
          <a:lstStyle>
            <a:lvl1pPr marL="0" indent="0">
              <a:buNone/>
              <a:defRPr sz="2592" b="1"/>
            </a:lvl1pPr>
            <a:lvl2pPr marL="493776" indent="0">
              <a:buNone/>
              <a:defRPr sz="2160" b="1"/>
            </a:lvl2pPr>
            <a:lvl3pPr marL="987552" indent="0">
              <a:buNone/>
              <a:defRPr sz="1944" b="1"/>
            </a:lvl3pPr>
            <a:lvl4pPr marL="1481328" indent="0">
              <a:buNone/>
              <a:defRPr sz="1728" b="1"/>
            </a:lvl4pPr>
            <a:lvl5pPr marL="1975104" indent="0">
              <a:buNone/>
              <a:defRPr sz="1728" b="1"/>
            </a:lvl5pPr>
            <a:lvl6pPr marL="2468880" indent="0">
              <a:buNone/>
              <a:defRPr sz="1728" b="1"/>
            </a:lvl6pPr>
            <a:lvl7pPr marL="2962656" indent="0">
              <a:buNone/>
              <a:defRPr sz="1728" b="1"/>
            </a:lvl7pPr>
            <a:lvl8pPr marL="3456432" indent="0">
              <a:buNone/>
              <a:defRPr sz="1728" b="1"/>
            </a:lvl8pPr>
            <a:lvl9pPr marL="3950208" indent="0">
              <a:buNone/>
              <a:defRPr sz="1728" b="1"/>
            </a:lvl9pPr>
          </a:lstStyle>
          <a:p>
            <a:pPr lvl="0"/>
            <a:r>
              <a:rPr lang="en-US"/>
              <a:t>Click to edit Master text styles</a:t>
            </a:r>
          </a:p>
        </p:txBody>
      </p:sp>
      <p:sp>
        <p:nvSpPr>
          <p:cNvPr id="6" name="Content Placeholder 5">
            <a:extLst>
              <a:ext uri="{FF2B5EF4-FFF2-40B4-BE49-F238E27FC236}">
                <a16:creationId xmlns:a16="http://schemas.microsoft.com/office/drawing/2014/main" id="{06573EAA-372F-410B-A16F-AED0375E8385}"/>
              </a:ext>
            </a:extLst>
          </p:cNvPr>
          <p:cNvSpPr>
            <a:spLocks noGrp="1"/>
          </p:cNvSpPr>
          <p:nvPr>
            <p:ph sz="quarter" idx="4"/>
          </p:nvPr>
        </p:nvSpPr>
        <p:spPr>
          <a:xfrm>
            <a:off x="7406642" y="3006092"/>
            <a:ext cx="6219826" cy="44215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a:extLst>
              <a:ext uri="{FF2B5EF4-FFF2-40B4-BE49-F238E27FC236}">
                <a16:creationId xmlns:a16="http://schemas.microsoft.com/office/drawing/2014/main" id="{4B79809E-9CE1-4223-8635-C3090F720797}"/>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1681204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42791-8349-46EF-A9B8-572DA5216A1E}"/>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64022B49-59EF-41EF-AACE-A75C286531D8}"/>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1305834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7B13DE10-AAF4-4A79-A313-FF9B07A0C03D}"/>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10899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81F76-62C3-4DA0-A45C-06A1CC5BF698}"/>
              </a:ext>
            </a:extLst>
          </p:cNvPr>
          <p:cNvSpPr>
            <a:spLocks noGrp="1"/>
          </p:cNvSpPr>
          <p:nvPr>
            <p:ph type="title"/>
          </p:nvPr>
        </p:nvSpPr>
        <p:spPr>
          <a:xfrm>
            <a:off x="1007746" y="548640"/>
            <a:ext cx="4718685" cy="1920240"/>
          </a:xfrm>
        </p:spPr>
        <p:txBody>
          <a:bodyPr anchor="b"/>
          <a:lstStyle>
            <a:lvl1pPr>
              <a:defRPr sz="3456"/>
            </a:lvl1pPr>
          </a:lstStyle>
          <a:p>
            <a:r>
              <a:rPr lang="en-US"/>
              <a:t>Click to edit Master title style</a:t>
            </a:r>
          </a:p>
        </p:txBody>
      </p:sp>
      <p:sp>
        <p:nvSpPr>
          <p:cNvPr id="3" name="Content Placeholder 2">
            <a:extLst>
              <a:ext uri="{FF2B5EF4-FFF2-40B4-BE49-F238E27FC236}">
                <a16:creationId xmlns:a16="http://schemas.microsoft.com/office/drawing/2014/main" id="{E414829D-84DE-4950-95BC-223792C63729}"/>
              </a:ext>
            </a:extLst>
          </p:cNvPr>
          <p:cNvSpPr>
            <a:spLocks noGrp="1"/>
          </p:cNvSpPr>
          <p:nvPr>
            <p:ph idx="1"/>
          </p:nvPr>
        </p:nvSpPr>
        <p:spPr>
          <a:xfrm>
            <a:off x="6219826" y="1184911"/>
            <a:ext cx="7406640" cy="5848350"/>
          </a:xfrm>
        </p:spPr>
        <p:txBody>
          <a:bodyPr/>
          <a:lstStyle>
            <a:lvl1pPr>
              <a:defRPr sz="3456"/>
            </a:lvl1pPr>
            <a:lvl2pPr>
              <a:defRPr sz="3024"/>
            </a:lvl2pPr>
            <a:lvl3pPr>
              <a:defRPr sz="2592"/>
            </a:lvl3pPr>
            <a:lvl4pPr>
              <a:defRPr sz="2160"/>
            </a:lvl4pPr>
            <a:lvl5pPr>
              <a:defRPr sz="2160"/>
            </a:lvl5pPr>
            <a:lvl6pPr>
              <a:defRPr sz="2160"/>
            </a:lvl6pPr>
            <a:lvl7pPr>
              <a:defRPr sz="2160"/>
            </a:lvl7pPr>
            <a:lvl8pPr>
              <a:defRPr sz="2160"/>
            </a:lvl8pPr>
            <a:lvl9pPr>
              <a:defRPr sz="21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F215D34-8144-490C-9739-6F346324A1A6}"/>
              </a:ext>
            </a:extLst>
          </p:cNvPr>
          <p:cNvSpPr>
            <a:spLocks noGrp="1"/>
          </p:cNvSpPr>
          <p:nvPr>
            <p:ph type="body" sz="half" idx="2"/>
          </p:nvPr>
        </p:nvSpPr>
        <p:spPr>
          <a:xfrm>
            <a:off x="1007746" y="2468881"/>
            <a:ext cx="4718685" cy="4573906"/>
          </a:xfrm>
        </p:spPr>
        <p:txBody>
          <a:bodyPr/>
          <a:lstStyle>
            <a:lvl1pPr marL="0" indent="0">
              <a:buNone/>
              <a:defRPr sz="1728"/>
            </a:lvl1pPr>
            <a:lvl2pPr marL="493776" indent="0">
              <a:buNone/>
              <a:defRPr sz="1512"/>
            </a:lvl2pPr>
            <a:lvl3pPr marL="987552" indent="0">
              <a:buNone/>
              <a:defRPr sz="1296"/>
            </a:lvl3pPr>
            <a:lvl4pPr marL="1481328" indent="0">
              <a:buNone/>
              <a:defRPr sz="1080"/>
            </a:lvl4pPr>
            <a:lvl5pPr marL="1975104" indent="0">
              <a:buNone/>
              <a:defRPr sz="1080"/>
            </a:lvl5pPr>
            <a:lvl6pPr marL="2468880" indent="0">
              <a:buNone/>
              <a:defRPr sz="1080"/>
            </a:lvl6pPr>
            <a:lvl7pPr marL="2962656" indent="0">
              <a:buNone/>
              <a:defRPr sz="1080"/>
            </a:lvl7pPr>
            <a:lvl8pPr marL="3456432" indent="0">
              <a:buNone/>
              <a:defRPr sz="1080"/>
            </a:lvl8pPr>
            <a:lvl9pPr marL="3950208" indent="0">
              <a:buNone/>
              <a:defRPr sz="1080"/>
            </a:lvl9pPr>
          </a:lstStyle>
          <a:p>
            <a:pPr lvl="0"/>
            <a:r>
              <a:rPr lang="en-US"/>
              <a:t>Click to edit Master text styles</a:t>
            </a:r>
          </a:p>
        </p:txBody>
      </p:sp>
      <p:sp>
        <p:nvSpPr>
          <p:cNvPr id="8" name="Slide Number Placeholder 7">
            <a:extLst>
              <a:ext uri="{FF2B5EF4-FFF2-40B4-BE49-F238E27FC236}">
                <a16:creationId xmlns:a16="http://schemas.microsoft.com/office/drawing/2014/main" id="{AC44D365-4FE6-40EE-A297-655B9F85AF5F}"/>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2090750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04580-E102-4483-A12C-7D368F429F2C}"/>
              </a:ext>
            </a:extLst>
          </p:cNvPr>
          <p:cNvSpPr>
            <a:spLocks noGrp="1"/>
          </p:cNvSpPr>
          <p:nvPr>
            <p:ph type="title"/>
          </p:nvPr>
        </p:nvSpPr>
        <p:spPr>
          <a:xfrm>
            <a:off x="1007746" y="548640"/>
            <a:ext cx="4718685" cy="1920240"/>
          </a:xfrm>
        </p:spPr>
        <p:txBody>
          <a:bodyPr anchor="b"/>
          <a:lstStyle>
            <a:lvl1pPr>
              <a:defRPr sz="3456"/>
            </a:lvl1pPr>
          </a:lstStyle>
          <a:p>
            <a:r>
              <a:rPr lang="en-US"/>
              <a:t>Click to edit Master title style</a:t>
            </a:r>
          </a:p>
        </p:txBody>
      </p:sp>
      <p:sp>
        <p:nvSpPr>
          <p:cNvPr id="3" name="Picture Placeholder 2">
            <a:extLst>
              <a:ext uri="{FF2B5EF4-FFF2-40B4-BE49-F238E27FC236}">
                <a16:creationId xmlns:a16="http://schemas.microsoft.com/office/drawing/2014/main" id="{7A8BBFCB-E1F9-4E88-9D71-396B1CFA27C9}"/>
              </a:ext>
            </a:extLst>
          </p:cNvPr>
          <p:cNvSpPr>
            <a:spLocks noGrp="1"/>
          </p:cNvSpPr>
          <p:nvPr>
            <p:ph type="pic" idx="1"/>
          </p:nvPr>
        </p:nvSpPr>
        <p:spPr>
          <a:xfrm>
            <a:off x="6219826" y="1184911"/>
            <a:ext cx="7406640" cy="5848350"/>
          </a:xfrm>
        </p:spPr>
        <p:txBody>
          <a:bodyPr/>
          <a:lstStyle>
            <a:lvl1pPr marL="0" indent="0">
              <a:buNone/>
              <a:defRPr sz="3456"/>
            </a:lvl1pPr>
            <a:lvl2pPr marL="493776" indent="0">
              <a:buNone/>
              <a:defRPr sz="3024"/>
            </a:lvl2pPr>
            <a:lvl3pPr marL="987552" indent="0">
              <a:buNone/>
              <a:defRPr sz="2592"/>
            </a:lvl3pPr>
            <a:lvl4pPr marL="1481328" indent="0">
              <a:buNone/>
              <a:defRPr sz="2160"/>
            </a:lvl4pPr>
            <a:lvl5pPr marL="1975104" indent="0">
              <a:buNone/>
              <a:defRPr sz="2160"/>
            </a:lvl5pPr>
            <a:lvl6pPr marL="2468880" indent="0">
              <a:buNone/>
              <a:defRPr sz="2160"/>
            </a:lvl6pPr>
            <a:lvl7pPr marL="2962656" indent="0">
              <a:buNone/>
              <a:defRPr sz="2160"/>
            </a:lvl7pPr>
            <a:lvl8pPr marL="3456432" indent="0">
              <a:buNone/>
              <a:defRPr sz="2160"/>
            </a:lvl8pPr>
            <a:lvl9pPr marL="3950208" indent="0">
              <a:buNone/>
              <a:defRPr sz="2160"/>
            </a:lvl9pPr>
          </a:lstStyle>
          <a:p>
            <a:r>
              <a:rPr lang="en-US" dirty="0"/>
              <a:t>Click icon to add picture</a:t>
            </a:r>
          </a:p>
        </p:txBody>
      </p:sp>
      <p:sp>
        <p:nvSpPr>
          <p:cNvPr id="4" name="Text Placeholder 3">
            <a:extLst>
              <a:ext uri="{FF2B5EF4-FFF2-40B4-BE49-F238E27FC236}">
                <a16:creationId xmlns:a16="http://schemas.microsoft.com/office/drawing/2014/main" id="{F5190F76-EA69-459A-A918-462D5B593276}"/>
              </a:ext>
            </a:extLst>
          </p:cNvPr>
          <p:cNvSpPr>
            <a:spLocks noGrp="1"/>
          </p:cNvSpPr>
          <p:nvPr>
            <p:ph type="body" sz="half" idx="2"/>
          </p:nvPr>
        </p:nvSpPr>
        <p:spPr>
          <a:xfrm>
            <a:off x="1007746" y="2468881"/>
            <a:ext cx="4718685" cy="4573906"/>
          </a:xfrm>
        </p:spPr>
        <p:txBody>
          <a:bodyPr/>
          <a:lstStyle>
            <a:lvl1pPr marL="0" indent="0">
              <a:buNone/>
              <a:defRPr sz="1728"/>
            </a:lvl1pPr>
            <a:lvl2pPr marL="493776" indent="0">
              <a:buNone/>
              <a:defRPr sz="1512"/>
            </a:lvl2pPr>
            <a:lvl3pPr marL="987552" indent="0">
              <a:buNone/>
              <a:defRPr sz="1296"/>
            </a:lvl3pPr>
            <a:lvl4pPr marL="1481328" indent="0">
              <a:buNone/>
              <a:defRPr sz="1080"/>
            </a:lvl4pPr>
            <a:lvl5pPr marL="1975104" indent="0">
              <a:buNone/>
              <a:defRPr sz="1080"/>
            </a:lvl5pPr>
            <a:lvl6pPr marL="2468880" indent="0">
              <a:buNone/>
              <a:defRPr sz="1080"/>
            </a:lvl6pPr>
            <a:lvl7pPr marL="2962656" indent="0">
              <a:buNone/>
              <a:defRPr sz="1080"/>
            </a:lvl7pPr>
            <a:lvl8pPr marL="3456432" indent="0">
              <a:buNone/>
              <a:defRPr sz="1080"/>
            </a:lvl8pPr>
            <a:lvl9pPr marL="3950208" indent="0">
              <a:buNone/>
              <a:defRPr sz="1080"/>
            </a:lvl9pPr>
          </a:lstStyle>
          <a:p>
            <a:pPr lvl="0"/>
            <a:r>
              <a:rPr lang="en-US"/>
              <a:t>Click to edit Master text styles</a:t>
            </a:r>
          </a:p>
        </p:txBody>
      </p:sp>
      <p:sp>
        <p:nvSpPr>
          <p:cNvPr id="8" name="Slide Number Placeholder 7">
            <a:extLst>
              <a:ext uri="{FF2B5EF4-FFF2-40B4-BE49-F238E27FC236}">
                <a16:creationId xmlns:a16="http://schemas.microsoft.com/office/drawing/2014/main" id="{2731E8FC-0391-4EE9-9564-653640E7F2FF}"/>
              </a:ext>
            </a:extLst>
          </p:cNvPr>
          <p:cNvSpPr>
            <a:spLocks noGrp="1"/>
          </p:cNvSpPr>
          <p:nvPr>
            <p:ph type="sldNum" sz="quarter" idx="10"/>
          </p:nvPr>
        </p:nvSpPr>
        <p:spPr/>
        <p:txBody>
          <a:bodyPr/>
          <a:lstStyle>
            <a:lvl1pPr>
              <a:defRPr>
                <a:solidFill>
                  <a:schemeClr val="bg1"/>
                </a:solidFill>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733736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B0CB40-A814-4553-9276-ECBA8B9BFD53}"/>
              </a:ext>
            </a:extLst>
          </p:cNvPr>
          <p:cNvSpPr>
            <a:spLocks noGrp="1"/>
          </p:cNvSpPr>
          <p:nvPr>
            <p:ph type="title"/>
          </p:nvPr>
        </p:nvSpPr>
        <p:spPr>
          <a:xfrm>
            <a:off x="1005840" y="438151"/>
            <a:ext cx="12618720" cy="1590675"/>
          </a:xfrm>
          <a:prstGeom prst="rect">
            <a:avLst/>
          </a:prstGeom>
        </p:spPr>
        <p:txBody>
          <a:bodyPr vert="horz" lIns="91440" tIns="45720" rIns="91440" bIns="45720" rtlCol="0" anchor="t">
            <a:normAutofit/>
          </a:bodyPr>
          <a:lstStyle/>
          <a:p>
            <a:r>
              <a:rPr kumimoji="0" lang="en-US" sz="3456" b="0" i="0" u="none" strike="noStrike" kern="1200" cap="none" spc="0" normalizeH="0" baseline="0" noProof="0" dirty="0">
                <a:ln>
                  <a:noFill/>
                </a:ln>
                <a:solidFill>
                  <a:srgbClr val="444444"/>
                </a:solidFill>
                <a:effectLst/>
                <a:uLnTx/>
                <a:uFillTx/>
                <a:latin typeface="Arial" panose="020B0604020202020204" pitchFamily="34" charset="0"/>
                <a:ea typeface="+mj-ea"/>
                <a:cs typeface="Arial" panose="020B0604020202020204" pitchFamily="34" charset="0"/>
              </a:rPr>
              <a:t>Title style, Arial, size 32-48</a:t>
            </a:r>
            <a:endParaRPr lang="en-US" dirty="0"/>
          </a:p>
        </p:txBody>
      </p:sp>
      <p:sp>
        <p:nvSpPr>
          <p:cNvPr id="3" name="Text Placeholder 2">
            <a:extLst>
              <a:ext uri="{FF2B5EF4-FFF2-40B4-BE49-F238E27FC236}">
                <a16:creationId xmlns:a16="http://schemas.microsoft.com/office/drawing/2014/main" id="{613D0172-A179-4E8B-9F48-E1B529B5666B}"/>
              </a:ext>
            </a:extLst>
          </p:cNvPr>
          <p:cNvSpPr>
            <a:spLocks noGrp="1"/>
          </p:cNvSpPr>
          <p:nvPr>
            <p:ph type="body" idx="1"/>
          </p:nvPr>
        </p:nvSpPr>
        <p:spPr>
          <a:xfrm>
            <a:off x="1005840" y="2190751"/>
            <a:ext cx="12618720" cy="4870449"/>
          </a:xfrm>
          <a:prstGeom prst="rect">
            <a:avLst/>
          </a:prstGeom>
        </p:spPr>
        <p:txBody>
          <a:bodyPr vert="horz" lIns="91440" tIns="45720" rIns="91440" bIns="45720" rtlCol="0">
            <a:noAutofit/>
          </a:bodyPr>
          <a:lstStyle/>
          <a:p>
            <a:pPr marL="185166" marR="0" lvl="0" indent="-185166" algn="l" defTabSz="740664" rtl="0" eaLnBrk="1" fontAlgn="auto" latinLnBrk="0" hangingPunct="1">
              <a:lnSpc>
                <a:spcPct val="90000"/>
              </a:lnSpc>
              <a:spcBef>
                <a:spcPts val="811"/>
              </a:spcBef>
              <a:spcAft>
                <a:spcPts val="0"/>
              </a:spcAft>
              <a:buClrTx/>
              <a:buSzTx/>
              <a:buFont typeface="Arial" panose="020B0604020202020204" pitchFamily="34" charset="0"/>
              <a:buChar char="•"/>
              <a:tabLst/>
              <a:defRPr/>
            </a:pPr>
            <a:r>
              <a:rPr kumimoji="0" lang="en-US" sz="2269"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rPr>
              <a:t>Body text style, Arial, size 18-32</a:t>
            </a:r>
          </a:p>
          <a:p>
            <a:pPr marL="555499" marR="0" lvl="1" indent="-185166" algn="l" defTabSz="740664" rtl="0" eaLnBrk="1" fontAlgn="auto" latinLnBrk="0" hangingPunct="1">
              <a:lnSpc>
                <a:spcPct val="90000"/>
              </a:lnSpc>
              <a:spcBef>
                <a:spcPts val="405"/>
              </a:spcBef>
              <a:spcAft>
                <a:spcPts val="0"/>
              </a:spcAft>
              <a:buClrTx/>
              <a:buSzTx/>
              <a:buFont typeface="Arial" panose="020B0604020202020204" pitchFamily="34" charset="0"/>
              <a:buChar char="•"/>
              <a:tabLst/>
              <a:defRPr/>
            </a:pPr>
            <a:r>
              <a:rPr kumimoji="0" lang="en-US" sz="1944" b="0" i="0" u="none" strike="noStrike" kern="1200" cap="none" spc="0" normalizeH="0" baseline="0" noProof="0" dirty="0">
                <a:ln>
                  <a:noFill/>
                </a:ln>
                <a:solidFill>
                  <a:srgbClr val="444444"/>
                </a:solidFill>
                <a:effectLst/>
                <a:uLnTx/>
                <a:uFillTx/>
                <a:latin typeface="Arial" panose="020B0604020202020204" pitchFamily="34" charset="0"/>
                <a:ea typeface="+mn-ea"/>
                <a:cs typeface="Arial" panose="020B0604020202020204" pitchFamily="34" charset="0"/>
              </a:rPr>
              <a:t>Second level, all text in dark gray, R-68, G-68, B-68.</a:t>
            </a:r>
          </a:p>
        </p:txBody>
      </p:sp>
      <p:sp>
        <p:nvSpPr>
          <p:cNvPr id="6" name="Slide Number Placeholder 5">
            <a:extLst>
              <a:ext uri="{FF2B5EF4-FFF2-40B4-BE49-F238E27FC236}">
                <a16:creationId xmlns:a16="http://schemas.microsoft.com/office/drawing/2014/main" id="{4EFE0E2D-1A00-4F07-9113-B961C6B1180A}"/>
              </a:ext>
            </a:extLst>
          </p:cNvPr>
          <p:cNvSpPr>
            <a:spLocks noGrp="1"/>
          </p:cNvSpPr>
          <p:nvPr>
            <p:ph type="sldNum" sz="quarter" idx="4"/>
          </p:nvPr>
        </p:nvSpPr>
        <p:spPr>
          <a:xfrm>
            <a:off x="1005840" y="7574282"/>
            <a:ext cx="573725" cy="438150"/>
          </a:xfrm>
          <a:prstGeom prst="rect">
            <a:avLst/>
          </a:prstGeom>
          <a:noFill/>
        </p:spPr>
        <p:txBody>
          <a:bodyPr vert="horz" lIns="91440" tIns="45720" rIns="91440" bIns="45720" rtlCol="0" anchor="ctr"/>
          <a:lstStyle>
            <a:lvl1pPr algn="r">
              <a:defRPr sz="1600">
                <a:solidFill>
                  <a:schemeClr val="bg1"/>
                </a:solidFill>
                <a:latin typeface="Arial" panose="020B0604020202020204" pitchFamily="34" charset="0"/>
                <a:cs typeface="Arial" panose="020B0604020202020204" pitchFamily="34" charset="0"/>
              </a:defRPr>
            </a:lvl1pPr>
          </a:lstStyle>
          <a:p>
            <a:fld id="{B2B613A9-0196-4103-A730-64D9B0C7CDAE}" type="slidenum">
              <a:rPr lang="en-US" smtClean="0"/>
              <a:pPr/>
              <a:t>‹#›</a:t>
            </a:fld>
            <a:endParaRPr lang="en-US" dirty="0"/>
          </a:p>
        </p:txBody>
      </p:sp>
    </p:spTree>
    <p:extLst>
      <p:ext uri="{BB962C8B-B14F-4D97-AF65-F5344CB8AC3E}">
        <p14:creationId xmlns:p14="http://schemas.microsoft.com/office/powerpoint/2010/main" val="2710113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87552"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185166" marR="0" indent="-185166" algn="l" defTabSz="740664" rtl="0" eaLnBrk="1" fontAlgn="auto" latinLnBrk="0" hangingPunct="1">
        <a:lnSpc>
          <a:spcPct val="90000"/>
        </a:lnSpc>
        <a:spcBef>
          <a:spcPts val="811"/>
        </a:spcBef>
        <a:spcAft>
          <a:spcPts val="0"/>
        </a:spcAft>
        <a:buClrTx/>
        <a:buSzTx/>
        <a:buFont typeface="Arial" panose="020B0604020202020204" pitchFamily="34" charset="0"/>
        <a:buChar char="•"/>
        <a:tabLst/>
        <a:defRPr sz="3200" kern="1200">
          <a:solidFill>
            <a:schemeClr val="tx1"/>
          </a:solidFill>
          <a:latin typeface="+mn-lt"/>
          <a:ea typeface="+mn-ea"/>
          <a:cs typeface="+mn-cs"/>
        </a:defRPr>
      </a:lvl1pPr>
      <a:lvl2pPr marL="370333" marR="0" indent="0" algn="l" defTabSz="740664" rtl="0" eaLnBrk="1" fontAlgn="auto" latinLnBrk="0" hangingPunct="1">
        <a:lnSpc>
          <a:spcPct val="100000"/>
        </a:lnSpc>
        <a:spcBef>
          <a:spcPts val="0"/>
        </a:spcBef>
        <a:spcAft>
          <a:spcPts val="0"/>
        </a:spcAft>
        <a:buClrTx/>
        <a:buSzTx/>
        <a:buFont typeface="Arial" panose="020B0604020202020204" pitchFamily="34" charset="0"/>
        <a:buNone/>
        <a:tabLst/>
        <a:defRPr sz="3200" kern="1200">
          <a:solidFill>
            <a:schemeClr val="tx1"/>
          </a:solidFill>
          <a:latin typeface="+mn-lt"/>
          <a:ea typeface="+mn-ea"/>
          <a:cs typeface="+mn-cs"/>
        </a:defRPr>
      </a:lvl2pPr>
      <a:lvl3pPr marL="1234440" indent="-246888" algn="l" defTabSz="987552" rtl="0" eaLnBrk="1" latinLnBrk="0" hangingPunct="1">
        <a:lnSpc>
          <a:spcPct val="90000"/>
        </a:lnSpc>
        <a:spcBef>
          <a:spcPts val="541"/>
        </a:spcBef>
        <a:buFont typeface="Arial" panose="020B0604020202020204" pitchFamily="34" charset="0"/>
        <a:buChar char="•"/>
        <a:defRPr sz="2160" kern="1200">
          <a:solidFill>
            <a:schemeClr val="tx1"/>
          </a:solidFill>
          <a:latin typeface="+mn-lt"/>
          <a:ea typeface="+mn-ea"/>
          <a:cs typeface="+mn-cs"/>
        </a:defRPr>
      </a:lvl3pPr>
      <a:lvl4pPr marL="1728216"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4pPr>
      <a:lvl5pPr marL="2221992"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5pPr>
      <a:lvl6pPr marL="2715768"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6pPr>
      <a:lvl7pPr marL="3209544"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7pPr>
      <a:lvl8pPr marL="3703320"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8pPr>
      <a:lvl9pPr marL="4197096" indent="-246888" algn="l" defTabSz="987552" rtl="0" eaLnBrk="1" latinLnBrk="0" hangingPunct="1">
        <a:lnSpc>
          <a:spcPct val="90000"/>
        </a:lnSpc>
        <a:spcBef>
          <a:spcPts val="541"/>
        </a:spcBef>
        <a:buFont typeface="Arial" panose="020B0604020202020204" pitchFamily="34" charset="0"/>
        <a:buChar char="•"/>
        <a:defRPr sz="1944" kern="1200">
          <a:solidFill>
            <a:schemeClr val="tx1"/>
          </a:solidFill>
          <a:latin typeface="+mn-lt"/>
          <a:ea typeface="+mn-ea"/>
          <a:cs typeface="+mn-cs"/>
        </a:defRPr>
      </a:lvl9pPr>
    </p:bodyStyle>
    <p:otherStyle>
      <a:defPPr>
        <a:defRPr lang="en-US"/>
      </a:defPPr>
      <a:lvl1pPr marL="0" algn="l" defTabSz="987552" rtl="0" eaLnBrk="1" latinLnBrk="0" hangingPunct="1">
        <a:defRPr sz="1944" kern="1200">
          <a:solidFill>
            <a:schemeClr val="tx1"/>
          </a:solidFill>
          <a:latin typeface="+mn-lt"/>
          <a:ea typeface="+mn-ea"/>
          <a:cs typeface="+mn-cs"/>
        </a:defRPr>
      </a:lvl1pPr>
      <a:lvl2pPr marL="493776" algn="l" defTabSz="987552" rtl="0" eaLnBrk="1" latinLnBrk="0" hangingPunct="1">
        <a:defRPr sz="1944" kern="1200">
          <a:solidFill>
            <a:schemeClr val="tx1"/>
          </a:solidFill>
          <a:latin typeface="+mn-lt"/>
          <a:ea typeface="+mn-ea"/>
          <a:cs typeface="+mn-cs"/>
        </a:defRPr>
      </a:lvl2pPr>
      <a:lvl3pPr marL="987552" algn="l" defTabSz="987552" rtl="0" eaLnBrk="1" latinLnBrk="0" hangingPunct="1">
        <a:defRPr sz="1944" kern="1200">
          <a:solidFill>
            <a:schemeClr val="tx1"/>
          </a:solidFill>
          <a:latin typeface="+mn-lt"/>
          <a:ea typeface="+mn-ea"/>
          <a:cs typeface="+mn-cs"/>
        </a:defRPr>
      </a:lvl3pPr>
      <a:lvl4pPr marL="1481328" algn="l" defTabSz="987552" rtl="0" eaLnBrk="1" latinLnBrk="0" hangingPunct="1">
        <a:defRPr sz="1944" kern="1200">
          <a:solidFill>
            <a:schemeClr val="tx1"/>
          </a:solidFill>
          <a:latin typeface="+mn-lt"/>
          <a:ea typeface="+mn-ea"/>
          <a:cs typeface="+mn-cs"/>
        </a:defRPr>
      </a:lvl4pPr>
      <a:lvl5pPr marL="1975104" algn="l" defTabSz="987552" rtl="0" eaLnBrk="1" latinLnBrk="0" hangingPunct="1">
        <a:defRPr sz="1944" kern="1200">
          <a:solidFill>
            <a:schemeClr val="tx1"/>
          </a:solidFill>
          <a:latin typeface="+mn-lt"/>
          <a:ea typeface="+mn-ea"/>
          <a:cs typeface="+mn-cs"/>
        </a:defRPr>
      </a:lvl5pPr>
      <a:lvl6pPr marL="2468880" algn="l" defTabSz="987552" rtl="0" eaLnBrk="1" latinLnBrk="0" hangingPunct="1">
        <a:defRPr sz="1944" kern="1200">
          <a:solidFill>
            <a:schemeClr val="tx1"/>
          </a:solidFill>
          <a:latin typeface="+mn-lt"/>
          <a:ea typeface="+mn-ea"/>
          <a:cs typeface="+mn-cs"/>
        </a:defRPr>
      </a:lvl6pPr>
      <a:lvl7pPr marL="2962656" algn="l" defTabSz="987552" rtl="0" eaLnBrk="1" latinLnBrk="0" hangingPunct="1">
        <a:defRPr sz="1944" kern="1200">
          <a:solidFill>
            <a:schemeClr val="tx1"/>
          </a:solidFill>
          <a:latin typeface="+mn-lt"/>
          <a:ea typeface="+mn-ea"/>
          <a:cs typeface="+mn-cs"/>
        </a:defRPr>
      </a:lvl7pPr>
      <a:lvl8pPr marL="3456432" algn="l" defTabSz="987552" rtl="0" eaLnBrk="1" latinLnBrk="0" hangingPunct="1">
        <a:defRPr sz="1944" kern="1200">
          <a:solidFill>
            <a:schemeClr val="tx1"/>
          </a:solidFill>
          <a:latin typeface="+mn-lt"/>
          <a:ea typeface="+mn-ea"/>
          <a:cs typeface="+mn-cs"/>
        </a:defRPr>
      </a:lvl8pPr>
      <a:lvl9pPr marL="3950208" algn="l" defTabSz="987552" rtl="0" eaLnBrk="1" latinLnBrk="0" hangingPunct="1">
        <a:defRPr sz="1944"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63B036-24DF-400F-B30F-0D83B91F3D0B}"/>
              </a:ext>
            </a:extLst>
          </p:cNvPr>
          <p:cNvSpPr>
            <a:spLocks noGrp="1"/>
          </p:cNvSpPr>
          <p:nvPr>
            <p:ph type="title"/>
          </p:nvPr>
        </p:nvSpPr>
        <p:spPr>
          <a:xfrm>
            <a:off x="1006475" y="438150"/>
            <a:ext cx="12617450" cy="159067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2638463-4CEF-4854-9FC9-FBB83B395422}"/>
              </a:ext>
            </a:extLst>
          </p:cNvPr>
          <p:cNvSpPr>
            <a:spLocks noGrp="1"/>
          </p:cNvSpPr>
          <p:nvPr>
            <p:ph type="body" idx="1"/>
          </p:nvPr>
        </p:nvSpPr>
        <p:spPr>
          <a:xfrm>
            <a:off x="1006475" y="2190750"/>
            <a:ext cx="12617450" cy="5221288"/>
          </a:xfrm>
          <a:prstGeom prst="rect">
            <a:avLst/>
          </a:prstGeom>
        </p:spPr>
        <p:txBody>
          <a:bodyPr vert="horz" lIns="91440" tIns="45720" rIns="91440" bIns="45720" rtlCol="0">
            <a:normAutofit/>
          </a:bodyPr>
          <a:lstStyle/>
          <a:p>
            <a:pPr lvl="0"/>
            <a:r>
              <a:rPr lang="en-US" dirty="0"/>
              <a:t>Edit Master text styles</a:t>
            </a:r>
          </a:p>
        </p:txBody>
      </p:sp>
      <p:sp>
        <p:nvSpPr>
          <p:cNvPr id="6" name="Slide Number Placeholder 5">
            <a:extLst>
              <a:ext uri="{FF2B5EF4-FFF2-40B4-BE49-F238E27FC236}">
                <a16:creationId xmlns:a16="http://schemas.microsoft.com/office/drawing/2014/main" id="{464265D2-7378-4E06-AD41-25AB51D08628}"/>
              </a:ext>
            </a:extLst>
          </p:cNvPr>
          <p:cNvSpPr>
            <a:spLocks noGrp="1"/>
          </p:cNvSpPr>
          <p:nvPr>
            <p:ph type="sldNum" sz="quarter" idx="4"/>
          </p:nvPr>
        </p:nvSpPr>
        <p:spPr>
          <a:xfrm>
            <a:off x="1006474" y="7573963"/>
            <a:ext cx="631826" cy="438150"/>
          </a:xfrm>
          <a:prstGeom prst="rect">
            <a:avLst/>
          </a:prstGeom>
        </p:spPr>
        <p:txBody>
          <a:bodyPr vert="horz" lIns="91440" tIns="45720" rIns="91440" bIns="45720" rtlCol="0" anchor="ctr"/>
          <a:lstStyle>
            <a:lvl1pPr algn="r">
              <a:defRPr sz="1600">
                <a:solidFill>
                  <a:schemeClr val="bg1"/>
                </a:solidFill>
              </a:defRPr>
            </a:lvl1pPr>
          </a:lstStyle>
          <a:p>
            <a:fld id="{EC8FB503-D53B-450C-84CE-8236101D7990}" type="slidenum">
              <a:rPr lang="en-US" smtClean="0"/>
              <a:pPr/>
              <a:t>‹#›</a:t>
            </a:fld>
            <a:endParaRPr lang="en-US" dirty="0"/>
          </a:p>
        </p:txBody>
      </p:sp>
    </p:spTree>
    <p:extLst>
      <p:ext uri="{BB962C8B-B14F-4D97-AF65-F5344CB8AC3E}">
        <p14:creationId xmlns:p14="http://schemas.microsoft.com/office/powerpoint/2010/main" val="36327148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ct val="9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7C298-A0B1-4E23-B1CA-E09B088B6D16}"/>
              </a:ext>
            </a:extLst>
          </p:cNvPr>
          <p:cNvSpPr>
            <a:spLocks noGrp="1"/>
          </p:cNvSpPr>
          <p:nvPr>
            <p:ph type="ctrTitle"/>
          </p:nvPr>
        </p:nvSpPr>
        <p:spPr>
          <a:xfrm>
            <a:off x="2377440" y="1293225"/>
            <a:ext cx="9875520" cy="1551867"/>
          </a:xfrm>
        </p:spPr>
        <p:txBody>
          <a:bodyPr anchor="t">
            <a:noAutofit/>
          </a:bodyPr>
          <a:lstStyle/>
          <a:p>
            <a:r>
              <a:rPr lang="en-US" sz="4400" dirty="0">
                <a:solidFill>
                  <a:schemeClr val="bg1"/>
                </a:solidFill>
                <a:latin typeface="Arial" panose="020B0604020202020204" pitchFamily="34" charset="0"/>
                <a:cs typeface="Arial" panose="020B0604020202020204" pitchFamily="34" charset="0"/>
              </a:rPr>
              <a:t>Implicit Bias Training:</a:t>
            </a:r>
            <a:endParaRPr lang="en-US" sz="4400" dirty="0"/>
          </a:p>
        </p:txBody>
      </p:sp>
      <p:sp>
        <p:nvSpPr>
          <p:cNvPr id="5" name="TextBox 4">
            <a:extLst>
              <a:ext uri="{FF2B5EF4-FFF2-40B4-BE49-F238E27FC236}">
                <a16:creationId xmlns:a16="http://schemas.microsoft.com/office/drawing/2014/main" id="{03594032-C11C-42EF-B6E4-8A89D139A655}"/>
              </a:ext>
            </a:extLst>
          </p:cNvPr>
          <p:cNvSpPr txBox="1"/>
          <p:nvPr/>
        </p:nvSpPr>
        <p:spPr>
          <a:xfrm>
            <a:off x="2847702" y="4532811"/>
            <a:ext cx="9078686" cy="1207715"/>
          </a:xfrm>
          <a:prstGeom prst="rect">
            <a:avLst/>
          </a:prstGeom>
          <a:noFill/>
        </p:spPr>
        <p:txBody>
          <a:bodyPr wrap="square" rtlCol="0">
            <a:noAutofit/>
          </a:bodyPr>
          <a:lstStyle/>
          <a:p>
            <a:pPr algn="ctr" defTabSz="740664">
              <a:lnSpc>
                <a:spcPct val="90000"/>
              </a:lnSpc>
              <a:spcBef>
                <a:spcPts val="811"/>
              </a:spcBef>
            </a:pPr>
            <a:r>
              <a:rPr lang="en-US" sz="2400" dirty="0">
                <a:solidFill>
                  <a:prstClr val="white"/>
                </a:solidFill>
                <a:latin typeface="Arial" panose="020B0604020202020204" pitchFamily="34" charset="0"/>
                <a:cs typeface="Arial" panose="020B0604020202020204" pitchFamily="34" charset="0"/>
              </a:rPr>
              <a:t>Facilitator</a:t>
            </a:r>
          </a:p>
          <a:p>
            <a:pPr algn="ctr" defTabSz="740664">
              <a:lnSpc>
                <a:spcPct val="90000"/>
              </a:lnSpc>
              <a:spcBef>
                <a:spcPts val="811"/>
              </a:spcBef>
            </a:pPr>
            <a:r>
              <a:rPr lang="en-US" sz="2400" dirty="0">
                <a:solidFill>
                  <a:prstClr val="white"/>
                </a:solidFill>
                <a:latin typeface="Arial" panose="020B0604020202020204" pitchFamily="34" charset="0"/>
                <a:cs typeface="Arial" panose="020B0604020202020204" pitchFamily="34" charset="0"/>
              </a:rPr>
              <a:t>MM/DD/YY</a:t>
            </a:r>
          </a:p>
        </p:txBody>
      </p:sp>
      <p:sp>
        <p:nvSpPr>
          <p:cNvPr id="8" name="Subtitle 2">
            <a:extLst>
              <a:ext uri="{FF2B5EF4-FFF2-40B4-BE49-F238E27FC236}">
                <a16:creationId xmlns:a16="http://schemas.microsoft.com/office/drawing/2014/main" id="{9DC4964C-386D-4AD3-8FCB-021ADADF2A49}"/>
              </a:ext>
            </a:extLst>
          </p:cNvPr>
          <p:cNvSpPr txBox="1">
            <a:spLocks/>
          </p:cNvSpPr>
          <p:nvPr/>
        </p:nvSpPr>
        <p:spPr>
          <a:xfrm>
            <a:off x="2377440" y="2265218"/>
            <a:ext cx="9875520" cy="1068018"/>
          </a:xfrm>
          <a:prstGeom prst="rect">
            <a:avLst/>
          </a:prstGeom>
        </p:spPr>
        <p:txBody>
          <a:bodyPr vert="horz" lIns="91440" tIns="45720" rIns="91440" bIns="45720" rtlCol="0">
            <a:noAutofit/>
          </a:bodyPr>
          <a:lstStyle>
            <a:lvl1pPr marL="0" marR="0" indent="0" algn="ctr" defTabSz="740664" rtl="0" eaLnBrk="1" fontAlgn="auto" latinLnBrk="0" hangingPunct="1">
              <a:lnSpc>
                <a:spcPct val="90000"/>
              </a:lnSpc>
              <a:spcBef>
                <a:spcPts val="811"/>
              </a:spcBef>
              <a:spcAft>
                <a:spcPts val="0"/>
              </a:spcAft>
              <a:buClrTx/>
              <a:buSzTx/>
              <a:buFont typeface="Arial" panose="020B0604020202020204" pitchFamily="34" charset="0"/>
              <a:buNone/>
              <a:tabLst/>
              <a:defRPr sz="2592" kern="1200">
                <a:solidFill>
                  <a:schemeClr val="tx1"/>
                </a:solidFill>
                <a:latin typeface="+mn-lt"/>
                <a:ea typeface="+mn-ea"/>
                <a:cs typeface="+mn-cs"/>
              </a:defRPr>
            </a:lvl1pPr>
            <a:lvl2pPr marL="493776" marR="0" indent="0" algn="ctr" defTabSz="740664" rtl="0" eaLnBrk="1" fontAlgn="auto" latinLnBrk="0" hangingPunct="1">
              <a:lnSpc>
                <a:spcPct val="100000"/>
              </a:lnSpc>
              <a:spcBef>
                <a:spcPts val="0"/>
              </a:spcBef>
              <a:spcAft>
                <a:spcPts val="0"/>
              </a:spcAft>
              <a:buClrTx/>
              <a:buSzTx/>
              <a:buFont typeface="Arial" panose="020B0604020202020204" pitchFamily="34" charset="0"/>
              <a:buNone/>
              <a:tabLst/>
              <a:defRPr sz="2160" kern="1200">
                <a:solidFill>
                  <a:schemeClr val="tx1"/>
                </a:solidFill>
                <a:latin typeface="+mn-lt"/>
                <a:ea typeface="+mn-ea"/>
                <a:cs typeface="+mn-cs"/>
              </a:defRPr>
            </a:lvl2pPr>
            <a:lvl3pPr marL="987552" indent="0" algn="ctr" defTabSz="987552" rtl="0" eaLnBrk="1" latinLnBrk="0" hangingPunct="1">
              <a:lnSpc>
                <a:spcPct val="90000"/>
              </a:lnSpc>
              <a:spcBef>
                <a:spcPts val="541"/>
              </a:spcBef>
              <a:buFont typeface="Arial" panose="020B0604020202020204" pitchFamily="34" charset="0"/>
              <a:buNone/>
              <a:defRPr sz="1944" kern="1200">
                <a:solidFill>
                  <a:schemeClr val="tx1"/>
                </a:solidFill>
                <a:latin typeface="+mn-lt"/>
                <a:ea typeface="+mn-ea"/>
                <a:cs typeface="+mn-cs"/>
              </a:defRPr>
            </a:lvl3pPr>
            <a:lvl4pPr marL="1481328" indent="0" algn="ctr" defTabSz="987552" rtl="0" eaLnBrk="1" latinLnBrk="0" hangingPunct="1">
              <a:lnSpc>
                <a:spcPct val="90000"/>
              </a:lnSpc>
              <a:spcBef>
                <a:spcPts val="541"/>
              </a:spcBef>
              <a:buFont typeface="Arial" panose="020B0604020202020204" pitchFamily="34" charset="0"/>
              <a:buNone/>
              <a:defRPr sz="1728" kern="1200">
                <a:solidFill>
                  <a:schemeClr val="tx1"/>
                </a:solidFill>
                <a:latin typeface="+mn-lt"/>
                <a:ea typeface="+mn-ea"/>
                <a:cs typeface="+mn-cs"/>
              </a:defRPr>
            </a:lvl4pPr>
            <a:lvl5pPr marL="1975104" indent="0" algn="ctr" defTabSz="987552" rtl="0" eaLnBrk="1" latinLnBrk="0" hangingPunct="1">
              <a:lnSpc>
                <a:spcPct val="90000"/>
              </a:lnSpc>
              <a:spcBef>
                <a:spcPts val="541"/>
              </a:spcBef>
              <a:buFont typeface="Arial" panose="020B0604020202020204" pitchFamily="34" charset="0"/>
              <a:buNone/>
              <a:defRPr sz="1728" kern="1200">
                <a:solidFill>
                  <a:schemeClr val="tx1"/>
                </a:solidFill>
                <a:latin typeface="+mn-lt"/>
                <a:ea typeface="+mn-ea"/>
                <a:cs typeface="+mn-cs"/>
              </a:defRPr>
            </a:lvl5pPr>
            <a:lvl6pPr marL="2468880" indent="0" algn="ctr" defTabSz="987552" rtl="0" eaLnBrk="1" latinLnBrk="0" hangingPunct="1">
              <a:lnSpc>
                <a:spcPct val="90000"/>
              </a:lnSpc>
              <a:spcBef>
                <a:spcPts val="541"/>
              </a:spcBef>
              <a:buFont typeface="Arial" panose="020B0604020202020204" pitchFamily="34" charset="0"/>
              <a:buNone/>
              <a:defRPr sz="1728" kern="1200">
                <a:solidFill>
                  <a:schemeClr val="tx1"/>
                </a:solidFill>
                <a:latin typeface="+mn-lt"/>
                <a:ea typeface="+mn-ea"/>
                <a:cs typeface="+mn-cs"/>
              </a:defRPr>
            </a:lvl6pPr>
            <a:lvl7pPr marL="2962656" indent="0" algn="ctr" defTabSz="987552" rtl="0" eaLnBrk="1" latinLnBrk="0" hangingPunct="1">
              <a:lnSpc>
                <a:spcPct val="90000"/>
              </a:lnSpc>
              <a:spcBef>
                <a:spcPts val="541"/>
              </a:spcBef>
              <a:buFont typeface="Arial" panose="020B0604020202020204" pitchFamily="34" charset="0"/>
              <a:buNone/>
              <a:defRPr sz="1728" kern="1200">
                <a:solidFill>
                  <a:schemeClr val="tx1"/>
                </a:solidFill>
                <a:latin typeface="+mn-lt"/>
                <a:ea typeface="+mn-ea"/>
                <a:cs typeface="+mn-cs"/>
              </a:defRPr>
            </a:lvl7pPr>
            <a:lvl8pPr marL="3456432" indent="0" algn="ctr" defTabSz="987552" rtl="0" eaLnBrk="1" latinLnBrk="0" hangingPunct="1">
              <a:lnSpc>
                <a:spcPct val="90000"/>
              </a:lnSpc>
              <a:spcBef>
                <a:spcPts val="541"/>
              </a:spcBef>
              <a:buFont typeface="Arial" panose="020B0604020202020204" pitchFamily="34" charset="0"/>
              <a:buNone/>
              <a:defRPr sz="1728" kern="1200">
                <a:solidFill>
                  <a:schemeClr val="tx1"/>
                </a:solidFill>
                <a:latin typeface="+mn-lt"/>
                <a:ea typeface="+mn-ea"/>
                <a:cs typeface="+mn-cs"/>
              </a:defRPr>
            </a:lvl8pPr>
            <a:lvl9pPr marL="3950208" indent="0" algn="ctr" defTabSz="987552" rtl="0" eaLnBrk="1" latinLnBrk="0" hangingPunct="1">
              <a:lnSpc>
                <a:spcPct val="90000"/>
              </a:lnSpc>
              <a:spcBef>
                <a:spcPts val="541"/>
              </a:spcBef>
              <a:buFont typeface="Arial" panose="020B0604020202020204" pitchFamily="34" charset="0"/>
              <a:buNone/>
              <a:defRPr sz="1728" kern="1200">
                <a:solidFill>
                  <a:schemeClr val="tx1"/>
                </a:solidFill>
                <a:latin typeface="+mn-lt"/>
                <a:ea typeface="+mn-ea"/>
                <a:cs typeface="+mn-cs"/>
              </a:defRPr>
            </a:lvl9pPr>
          </a:lstStyle>
          <a:p>
            <a:r>
              <a:rPr lang="en-US" sz="4400" dirty="0">
                <a:solidFill>
                  <a:schemeClr val="bg1"/>
                </a:solidFill>
              </a:rPr>
              <a:t>Mitigating Implicit Bias in Clinical Practice</a:t>
            </a:r>
          </a:p>
        </p:txBody>
      </p:sp>
    </p:spTree>
    <p:extLst>
      <p:ext uri="{BB962C8B-B14F-4D97-AF65-F5344CB8AC3E}">
        <p14:creationId xmlns:p14="http://schemas.microsoft.com/office/powerpoint/2010/main" val="3797024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AEFC1-DC66-4E4E-A0BD-9C3EB4C50ABC}"/>
              </a:ext>
            </a:extLst>
          </p:cNvPr>
          <p:cNvSpPr>
            <a:spLocks noGrp="1"/>
          </p:cNvSpPr>
          <p:nvPr>
            <p:ph type="title"/>
          </p:nvPr>
        </p:nvSpPr>
        <p:spPr/>
        <p:txBody>
          <a:bodyPr/>
          <a:lstStyle/>
          <a:p>
            <a:pPr algn="ctr"/>
            <a:r>
              <a:rPr lang="en-US" dirty="0"/>
              <a:t>Reflection</a:t>
            </a:r>
          </a:p>
        </p:txBody>
      </p:sp>
      <p:sp>
        <p:nvSpPr>
          <p:cNvPr id="3" name="Slide Number Placeholder 2">
            <a:extLst>
              <a:ext uri="{FF2B5EF4-FFF2-40B4-BE49-F238E27FC236}">
                <a16:creationId xmlns:a16="http://schemas.microsoft.com/office/drawing/2014/main" id="{DC3866CA-4FBC-47FB-97FD-C5A79E53A402}"/>
              </a:ext>
            </a:extLst>
          </p:cNvPr>
          <p:cNvSpPr>
            <a:spLocks noGrp="1"/>
          </p:cNvSpPr>
          <p:nvPr>
            <p:ph type="sldNum" sz="quarter" idx="10"/>
          </p:nvPr>
        </p:nvSpPr>
        <p:spPr/>
        <p:txBody>
          <a:bodyPr/>
          <a:lstStyle/>
          <a:p>
            <a:fld id="{C48602F5-FA46-4288-92A4-423959D7C262}" type="slidenum">
              <a:rPr lang="en-US" smtClean="0"/>
              <a:pPr/>
              <a:t>10</a:t>
            </a:fld>
            <a:endParaRPr lang="en-US" dirty="0"/>
          </a:p>
        </p:txBody>
      </p:sp>
      <p:sp>
        <p:nvSpPr>
          <p:cNvPr id="4" name="TextBox 3">
            <a:extLst>
              <a:ext uri="{FF2B5EF4-FFF2-40B4-BE49-F238E27FC236}">
                <a16:creationId xmlns:a16="http://schemas.microsoft.com/office/drawing/2014/main" id="{3B99CAFB-72DE-4E84-80E4-3EE7D0F7E63B}"/>
              </a:ext>
            </a:extLst>
          </p:cNvPr>
          <p:cNvSpPr txBox="1"/>
          <p:nvPr/>
        </p:nvSpPr>
        <p:spPr>
          <a:xfrm>
            <a:off x="1005840" y="1566602"/>
            <a:ext cx="12991514" cy="5693866"/>
          </a:xfrm>
          <a:prstGeom prst="rect">
            <a:avLst/>
          </a:prstGeom>
          <a:noFill/>
        </p:spPr>
        <p:txBody>
          <a:bodyPr wrap="square" rtlCol="0">
            <a:spAutoFit/>
          </a:bodyPr>
          <a:lstStyle/>
          <a:p>
            <a:pPr marL="1027786" lvl="1" indent="-457200">
              <a:buFont typeface="Arial" panose="020B0604020202020204" pitchFamily="34" charset="0"/>
              <a:buChar char="•"/>
            </a:pPr>
            <a:r>
              <a:rPr lang="en-US" sz="2600" dirty="0"/>
              <a:t>What types of identities are reflected in these statements?</a:t>
            </a:r>
          </a:p>
          <a:p>
            <a:pPr lvl="1"/>
            <a:endParaRPr lang="en-US" sz="2600" dirty="0"/>
          </a:p>
          <a:p>
            <a:pPr marL="1027786" lvl="1" indent="-457200">
              <a:buFont typeface="Arial" panose="020B0604020202020204" pitchFamily="34" charset="0"/>
              <a:buChar char="•"/>
            </a:pPr>
            <a:r>
              <a:rPr lang="en-US" sz="2600" dirty="0"/>
              <a:t>What stood out to you?</a:t>
            </a:r>
          </a:p>
          <a:p>
            <a:pPr lvl="1"/>
            <a:endParaRPr lang="en-US" sz="2600" dirty="0"/>
          </a:p>
          <a:p>
            <a:pPr marL="1027786" lvl="1" indent="-457200">
              <a:buFont typeface="Arial" panose="020B0604020202020204" pitchFamily="34" charset="0"/>
              <a:buChar char="•"/>
            </a:pPr>
            <a:r>
              <a:rPr lang="en-US" sz="2600" dirty="0"/>
              <a:t>Were there any statements that you had never thought of before? If so, which ones?</a:t>
            </a:r>
          </a:p>
          <a:p>
            <a:pPr lvl="1"/>
            <a:endParaRPr lang="en-US" sz="2600" dirty="0"/>
          </a:p>
          <a:p>
            <a:pPr marL="1027786" lvl="1" indent="-457200">
              <a:buFont typeface="Arial" panose="020B0604020202020204" pitchFamily="34" charset="0"/>
              <a:buChar char="•"/>
            </a:pPr>
            <a:r>
              <a:rPr lang="en-US" sz="2600" dirty="0"/>
              <a:t>Were there any statements that you had thought about before? Please explain.</a:t>
            </a:r>
          </a:p>
          <a:p>
            <a:pPr lvl="1"/>
            <a:endParaRPr lang="en-US" sz="2600" dirty="0"/>
          </a:p>
          <a:p>
            <a:pPr marL="1027786" lvl="1" indent="-457200">
              <a:buFont typeface="Arial" panose="020B0604020202020204" pitchFamily="34" charset="0"/>
              <a:buChar char="•"/>
            </a:pPr>
            <a:r>
              <a:rPr lang="en-US" sz="2600" dirty="0"/>
              <a:t>Are there any statements you really wanted to select but couldn’t?</a:t>
            </a:r>
          </a:p>
          <a:p>
            <a:pPr lvl="1"/>
            <a:endParaRPr lang="en-US" sz="2600" dirty="0"/>
          </a:p>
          <a:p>
            <a:pPr marL="1027786" lvl="1" indent="-457200">
              <a:buFont typeface="Arial" panose="020B0604020202020204" pitchFamily="34" charset="0"/>
              <a:buChar char="•"/>
            </a:pPr>
            <a:r>
              <a:rPr lang="en-US" sz="2600" dirty="0"/>
              <a:t>Are there any statements you would add? If so, why?</a:t>
            </a:r>
          </a:p>
          <a:p>
            <a:pPr lvl="1"/>
            <a:endParaRPr lang="en-US" sz="2600" b="1" i="1" u="sng" dirty="0"/>
          </a:p>
          <a:p>
            <a:pPr lvl="1"/>
            <a:r>
              <a:rPr lang="en-US" sz="2600" b="1" i="1" dirty="0"/>
              <a:t>Why is this important to the work we do as health care professionals? </a:t>
            </a:r>
          </a:p>
        </p:txBody>
      </p:sp>
    </p:spTree>
    <p:extLst>
      <p:ext uri="{BB962C8B-B14F-4D97-AF65-F5344CB8AC3E}">
        <p14:creationId xmlns:p14="http://schemas.microsoft.com/office/powerpoint/2010/main" val="403595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6DE77A8-046E-4C41-894A-AF1FC00B1572}"/>
              </a:ext>
            </a:extLst>
          </p:cNvPr>
          <p:cNvSpPr>
            <a:spLocks noGrp="1"/>
          </p:cNvSpPr>
          <p:nvPr>
            <p:ph type="sldNum" sz="quarter" idx="10"/>
          </p:nvPr>
        </p:nvSpPr>
        <p:spPr>
          <a:xfrm>
            <a:off x="1179717" y="7625798"/>
            <a:ext cx="457059" cy="438150"/>
          </a:xfrm>
        </p:spPr>
        <p:txBody>
          <a:bodyPr/>
          <a:lstStyle/>
          <a:p>
            <a:fld id="{B2B613A9-0196-4103-A730-64D9B0C7CDAE}" type="slidenum">
              <a:rPr lang="en-US" smtClean="0">
                <a:solidFill>
                  <a:schemeClr val="bg1"/>
                </a:solidFill>
              </a:rPr>
              <a:pPr/>
              <a:t>11</a:t>
            </a:fld>
            <a:endParaRPr lang="en-US" dirty="0">
              <a:solidFill>
                <a:schemeClr val="bg1"/>
              </a:solidFill>
            </a:endParaRPr>
          </a:p>
        </p:txBody>
      </p:sp>
      <p:sp>
        <p:nvSpPr>
          <p:cNvPr id="3" name="Content Placeholder 2">
            <a:extLst>
              <a:ext uri="{FF2B5EF4-FFF2-40B4-BE49-F238E27FC236}">
                <a16:creationId xmlns:a16="http://schemas.microsoft.com/office/drawing/2014/main" id="{2835AF59-F0DA-44D6-8520-541501547CA1}"/>
              </a:ext>
            </a:extLst>
          </p:cNvPr>
          <p:cNvSpPr>
            <a:spLocks noGrp="1"/>
          </p:cNvSpPr>
          <p:nvPr>
            <p:ph idx="4294967295"/>
          </p:nvPr>
        </p:nvSpPr>
        <p:spPr>
          <a:xfrm>
            <a:off x="1636776" y="2186724"/>
            <a:ext cx="11356848" cy="3797374"/>
          </a:xfrm>
        </p:spPr>
        <p:txBody>
          <a:bodyPr>
            <a:noAutofit/>
          </a:bodyPr>
          <a:lstStyle/>
          <a:p>
            <a:pPr marL="0" indent="0" algn="ctr">
              <a:lnSpc>
                <a:spcPct val="150000"/>
              </a:lnSpc>
              <a:buNone/>
            </a:pPr>
            <a:r>
              <a:rPr lang="en-US" sz="1920" b="1" dirty="0">
                <a:latin typeface="Arial" charset="0"/>
                <a:ea typeface="Arial" charset="0"/>
                <a:cs typeface="Arial" charset="0"/>
              </a:rPr>
              <a:t>© 2019 American Academy of Family Physicians. All rights reserved.  </a:t>
            </a:r>
          </a:p>
          <a:p>
            <a:pPr marL="0" indent="0" algn="ctr">
              <a:lnSpc>
                <a:spcPct val="150000"/>
              </a:lnSpc>
              <a:buNone/>
            </a:pPr>
            <a:r>
              <a:rPr lang="en-US" sz="1920" dirty="0">
                <a:latin typeface="Arial" charset="0"/>
                <a:ea typeface="Arial" charset="0"/>
                <a:cs typeface="Arial" charset="0"/>
              </a:rPr>
              <a:t>All materials/content herein are protected by copyright and are for the sole, personal use of the user.  </a:t>
            </a:r>
          </a:p>
          <a:p>
            <a:pPr marL="0" indent="0" algn="ctr">
              <a:lnSpc>
                <a:spcPct val="150000"/>
              </a:lnSpc>
              <a:buNone/>
            </a:pPr>
            <a:r>
              <a:rPr lang="en-US" sz="1920" dirty="0">
                <a:latin typeface="Arial" charset="0"/>
                <a:ea typeface="Arial" charset="0"/>
                <a:cs typeface="Arial" charset="0"/>
              </a:rPr>
              <a:t>No part of the materials/content may be copied, duplicated, distributed, or retransmitted </a:t>
            </a:r>
          </a:p>
          <a:p>
            <a:pPr marL="0" indent="0" algn="ctr">
              <a:lnSpc>
                <a:spcPct val="150000"/>
              </a:lnSpc>
              <a:buNone/>
            </a:pPr>
            <a:r>
              <a:rPr lang="en-US" sz="1920" dirty="0">
                <a:latin typeface="Arial" charset="0"/>
                <a:ea typeface="Arial" charset="0"/>
                <a:cs typeface="Arial" charset="0"/>
              </a:rPr>
              <a:t>in any form or medium without the prior permission of the applicable copyright owner.</a:t>
            </a:r>
          </a:p>
          <a:p>
            <a:pPr marL="0" indent="0">
              <a:buNone/>
            </a:pPr>
            <a:endParaRPr lang="en-US" dirty="0"/>
          </a:p>
        </p:txBody>
      </p:sp>
    </p:spTree>
    <p:extLst>
      <p:ext uri="{BB962C8B-B14F-4D97-AF65-F5344CB8AC3E}">
        <p14:creationId xmlns:p14="http://schemas.microsoft.com/office/powerpoint/2010/main" val="830137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700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46C8A-6B1B-407C-9D88-DF9B7F6C0467}"/>
              </a:ext>
            </a:extLst>
          </p:cNvPr>
          <p:cNvSpPr>
            <a:spLocks noGrp="1"/>
          </p:cNvSpPr>
          <p:nvPr>
            <p:ph type="title"/>
          </p:nvPr>
        </p:nvSpPr>
        <p:spPr/>
        <p:txBody>
          <a:bodyPr anchor="ctr">
            <a:normAutofit/>
          </a:bodyPr>
          <a:lstStyle/>
          <a:p>
            <a:r>
              <a:rPr lang="en-US" sz="3960" dirty="0"/>
              <a:t>Mitigating Implicit Bias in Clinical Practice</a:t>
            </a:r>
          </a:p>
        </p:txBody>
      </p:sp>
      <p:graphicFrame>
        <p:nvGraphicFramePr>
          <p:cNvPr id="5" name="Diagram 4">
            <a:extLst>
              <a:ext uri="{FF2B5EF4-FFF2-40B4-BE49-F238E27FC236}">
                <a16:creationId xmlns:a16="http://schemas.microsoft.com/office/drawing/2014/main" id="{416CCA63-4D50-4C85-BEE2-F309821A2A07}"/>
              </a:ext>
            </a:extLst>
          </p:cNvPr>
          <p:cNvGraphicFramePr/>
          <p:nvPr>
            <p:extLst/>
          </p:nvPr>
        </p:nvGraphicFramePr>
        <p:xfrm>
          <a:off x="3748204" y="2085623"/>
          <a:ext cx="6846256" cy="44448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2C3964E7-B359-452C-9676-68074E768030}"/>
              </a:ext>
            </a:extLst>
          </p:cNvPr>
          <p:cNvSpPr txBox="1"/>
          <p:nvPr/>
        </p:nvSpPr>
        <p:spPr>
          <a:xfrm>
            <a:off x="5465136" y="6463595"/>
            <a:ext cx="3742659" cy="400110"/>
          </a:xfrm>
          <a:prstGeom prst="rect">
            <a:avLst/>
          </a:prstGeom>
          <a:noFill/>
        </p:spPr>
        <p:txBody>
          <a:bodyPr wrap="square" rtlCol="0">
            <a:spAutoFit/>
          </a:bodyPr>
          <a:lstStyle/>
          <a:p>
            <a:r>
              <a:rPr lang="en-US" sz="2000" dirty="0"/>
              <a:t>An ongoing, deliberate process</a:t>
            </a:r>
          </a:p>
        </p:txBody>
      </p:sp>
      <p:sp>
        <p:nvSpPr>
          <p:cNvPr id="4" name="Slide Number Placeholder 3">
            <a:extLst>
              <a:ext uri="{FF2B5EF4-FFF2-40B4-BE49-F238E27FC236}">
                <a16:creationId xmlns:a16="http://schemas.microsoft.com/office/drawing/2014/main" id="{6A5A21BD-C1C5-4CEA-88DE-50A385C9482E}"/>
              </a:ext>
            </a:extLst>
          </p:cNvPr>
          <p:cNvSpPr>
            <a:spLocks noGrp="1"/>
          </p:cNvSpPr>
          <p:nvPr>
            <p:ph type="sldNum" sz="quarter" idx="10"/>
          </p:nvPr>
        </p:nvSpPr>
        <p:spPr/>
        <p:txBody>
          <a:bodyPr/>
          <a:lstStyle/>
          <a:p>
            <a:fld id="{B2B613A9-0196-4103-A730-64D9B0C7CDAE}" type="slidenum">
              <a:rPr lang="en-US" smtClean="0"/>
              <a:pPr/>
              <a:t>2</a:t>
            </a:fld>
            <a:endParaRPr lang="en-US" dirty="0"/>
          </a:p>
        </p:txBody>
      </p:sp>
    </p:spTree>
    <p:extLst>
      <p:ext uri="{BB962C8B-B14F-4D97-AF65-F5344CB8AC3E}">
        <p14:creationId xmlns:p14="http://schemas.microsoft.com/office/powerpoint/2010/main" val="1962830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4A82C-9A57-482A-B5BA-23A00EFB2945}"/>
              </a:ext>
            </a:extLst>
          </p:cNvPr>
          <p:cNvSpPr>
            <a:spLocks noGrp="1"/>
          </p:cNvSpPr>
          <p:nvPr>
            <p:ph type="title"/>
          </p:nvPr>
        </p:nvSpPr>
        <p:spPr>
          <a:xfrm>
            <a:off x="1005840" y="438152"/>
            <a:ext cx="12618720" cy="997244"/>
          </a:xfrm>
        </p:spPr>
        <p:txBody>
          <a:bodyPr anchor="ctr"/>
          <a:lstStyle/>
          <a:p>
            <a:r>
              <a:rPr lang="en-US" dirty="0"/>
              <a:t>Ways to Mitigate Implicit Bias</a:t>
            </a:r>
          </a:p>
        </p:txBody>
      </p:sp>
      <p:sp>
        <p:nvSpPr>
          <p:cNvPr id="3" name="Content Placeholder 2">
            <a:extLst>
              <a:ext uri="{FF2B5EF4-FFF2-40B4-BE49-F238E27FC236}">
                <a16:creationId xmlns:a16="http://schemas.microsoft.com/office/drawing/2014/main" id="{BCC764D8-B05E-4886-BC34-B53F67BCDE84}"/>
              </a:ext>
            </a:extLst>
          </p:cNvPr>
          <p:cNvSpPr>
            <a:spLocks noGrp="1"/>
          </p:cNvSpPr>
          <p:nvPr>
            <p:ph idx="1"/>
          </p:nvPr>
        </p:nvSpPr>
        <p:spPr/>
        <p:txBody>
          <a:bodyPr>
            <a:normAutofit fontScale="92500"/>
          </a:bodyPr>
          <a:lstStyle/>
          <a:p>
            <a:pPr marL="457200" indent="-457200"/>
            <a:r>
              <a:rPr lang="en-US" dirty="0"/>
              <a:t>Increasing self-awareness and taking the social perspective of others</a:t>
            </a:r>
          </a:p>
          <a:p>
            <a:pPr marL="457200" indent="-457200"/>
            <a:endParaRPr lang="en-US" dirty="0"/>
          </a:p>
          <a:p>
            <a:pPr marL="457200" indent="-457200"/>
            <a:r>
              <a:rPr lang="en-US" dirty="0"/>
              <a:t>Building empathy</a:t>
            </a:r>
          </a:p>
          <a:p>
            <a:pPr marL="457200" indent="-457200"/>
            <a:endParaRPr lang="en-US" dirty="0"/>
          </a:p>
          <a:p>
            <a:pPr marL="457200" indent="-457200"/>
            <a:r>
              <a:rPr lang="en-US" dirty="0"/>
              <a:t>Practicing mindfulness techniques that develop self-regulation and monitoring of behaviors</a:t>
            </a:r>
          </a:p>
          <a:p>
            <a:pPr marL="457200" indent="-457200"/>
            <a:endParaRPr lang="en-US" dirty="0"/>
          </a:p>
          <a:p>
            <a:pPr marL="457200" indent="-457200"/>
            <a:r>
              <a:rPr lang="en-US" dirty="0"/>
              <a:t>Activating goals that promote fairness and equality</a:t>
            </a:r>
          </a:p>
          <a:p>
            <a:pPr marL="457200" indent="-457200"/>
            <a:endParaRPr lang="en-US" dirty="0"/>
          </a:p>
          <a:p>
            <a:pPr marL="457200" indent="-457200"/>
            <a:r>
              <a:rPr lang="en-US" dirty="0"/>
              <a:t>Collecting counter-stereotypical information</a:t>
            </a:r>
          </a:p>
          <a:p>
            <a:pPr marL="457200" indent="-457200"/>
            <a:endParaRPr lang="en-US" dirty="0"/>
          </a:p>
          <a:p>
            <a:pPr marL="457200" indent="-457200"/>
            <a:endParaRPr lang="en-US" dirty="0"/>
          </a:p>
        </p:txBody>
      </p:sp>
      <p:sp>
        <p:nvSpPr>
          <p:cNvPr id="4" name="Slide Number Placeholder 3">
            <a:extLst>
              <a:ext uri="{FF2B5EF4-FFF2-40B4-BE49-F238E27FC236}">
                <a16:creationId xmlns:a16="http://schemas.microsoft.com/office/drawing/2014/main" id="{4F921E5E-3590-4D83-AD43-09F660910189}"/>
              </a:ext>
            </a:extLst>
          </p:cNvPr>
          <p:cNvSpPr>
            <a:spLocks noGrp="1"/>
          </p:cNvSpPr>
          <p:nvPr>
            <p:ph type="sldNum" sz="quarter" idx="10"/>
          </p:nvPr>
        </p:nvSpPr>
        <p:spPr/>
        <p:txBody>
          <a:bodyPr/>
          <a:lstStyle/>
          <a:p>
            <a:fld id="{B2B613A9-0196-4103-A730-64D9B0C7CDAE}" type="slidenum">
              <a:rPr lang="en-US" smtClean="0"/>
              <a:pPr/>
              <a:t>3</a:t>
            </a:fld>
            <a:endParaRPr lang="en-US" dirty="0"/>
          </a:p>
        </p:txBody>
      </p:sp>
    </p:spTree>
    <p:extLst>
      <p:ext uri="{BB962C8B-B14F-4D97-AF65-F5344CB8AC3E}">
        <p14:creationId xmlns:p14="http://schemas.microsoft.com/office/powerpoint/2010/main" val="2809740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2637D-B6C6-4E69-84EA-EC8DF3C28AB2}"/>
              </a:ext>
            </a:extLst>
          </p:cNvPr>
          <p:cNvSpPr>
            <a:spLocks noGrp="1"/>
          </p:cNvSpPr>
          <p:nvPr>
            <p:ph type="title"/>
          </p:nvPr>
        </p:nvSpPr>
        <p:spPr/>
        <p:txBody>
          <a:bodyPr/>
          <a:lstStyle/>
          <a:p>
            <a:r>
              <a:rPr lang="en-US" dirty="0"/>
              <a:t>Learner Activity</a:t>
            </a:r>
          </a:p>
        </p:txBody>
      </p:sp>
      <p:sp>
        <p:nvSpPr>
          <p:cNvPr id="3" name="Content Placeholder 2">
            <a:extLst>
              <a:ext uri="{FF2B5EF4-FFF2-40B4-BE49-F238E27FC236}">
                <a16:creationId xmlns:a16="http://schemas.microsoft.com/office/drawing/2014/main" id="{1736123D-24DB-4276-94EB-8C1440992F33}"/>
              </a:ext>
            </a:extLst>
          </p:cNvPr>
          <p:cNvSpPr>
            <a:spLocks noGrp="1"/>
          </p:cNvSpPr>
          <p:nvPr>
            <p:ph idx="1"/>
          </p:nvPr>
        </p:nvSpPr>
        <p:spPr/>
        <p:txBody>
          <a:bodyPr>
            <a:normAutofit fontScale="92500" lnSpcReduction="10000"/>
          </a:bodyPr>
          <a:lstStyle/>
          <a:p>
            <a:pPr lvl="0"/>
            <a:r>
              <a:rPr lang="en-US" dirty="0"/>
              <a:t>Think of a number between 1 and 10. </a:t>
            </a:r>
          </a:p>
          <a:p>
            <a:pPr lvl="0"/>
            <a:r>
              <a:rPr lang="en-US" dirty="0"/>
              <a:t>Add 2.</a:t>
            </a:r>
          </a:p>
          <a:p>
            <a:pPr lvl="0"/>
            <a:r>
              <a:rPr lang="en-US" dirty="0"/>
              <a:t>Double the number. </a:t>
            </a:r>
          </a:p>
          <a:p>
            <a:pPr lvl="0"/>
            <a:r>
              <a:rPr lang="en-US" dirty="0"/>
              <a:t>Subtract your original number. </a:t>
            </a:r>
          </a:p>
          <a:p>
            <a:pPr lvl="0"/>
            <a:r>
              <a:rPr lang="en-US" dirty="0"/>
              <a:t>Add 8. </a:t>
            </a:r>
          </a:p>
          <a:p>
            <a:pPr lvl="0"/>
            <a:r>
              <a:rPr lang="en-US" dirty="0"/>
              <a:t>Subtract your original number. </a:t>
            </a:r>
          </a:p>
          <a:p>
            <a:pPr lvl="0"/>
            <a:r>
              <a:rPr lang="en-US" dirty="0"/>
              <a:t>Divide by 3. </a:t>
            </a:r>
          </a:p>
          <a:p>
            <a:pPr lvl="0"/>
            <a:r>
              <a:rPr lang="en-US" dirty="0"/>
              <a:t>Find the corresponding letter of the alphabet (1=A, 2=B, 3=C, etc.). </a:t>
            </a:r>
          </a:p>
          <a:p>
            <a:pPr lvl="0"/>
            <a:r>
              <a:rPr lang="en-US" dirty="0"/>
              <a:t>Think of a country that starts with that letter. </a:t>
            </a:r>
          </a:p>
          <a:p>
            <a:pPr lvl="0"/>
            <a:r>
              <a:rPr lang="en-US" dirty="0"/>
              <a:t>Think of an animal that starts with last letter of the country. </a:t>
            </a:r>
          </a:p>
          <a:p>
            <a:pPr lvl="0"/>
            <a:r>
              <a:rPr lang="en-US" dirty="0"/>
              <a:t>Think of a fruit that starts with the last letter of the animal.</a:t>
            </a:r>
          </a:p>
          <a:p>
            <a:pPr marL="0" indent="0">
              <a:buNone/>
            </a:pPr>
            <a:endParaRPr lang="en-US" dirty="0"/>
          </a:p>
        </p:txBody>
      </p:sp>
      <p:sp>
        <p:nvSpPr>
          <p:cNvPr id="4" name="Slide Number Placeholder 3">
            <a:extLst>
              <a:ext uri="{FF2B5EF4-FFF2-40B4-BE49-F238E27FC236}">
                <a16:creationId xmlns:a16="http://schemas.microsoft.com/office/drawing/2014/main" id="{5A2212C2-FA84-458A-93B6-FF5D0F25D0CE}"/>
              </a:ext>
            </a:extLst>
          </p:cNvPr>
          <p:cNvSpPr>
            <a:spLocks noGrp="1"/>
          </p:cNvSpPr>
          <p:nvPr>
            <p:ph type="sldNum" sz="quarter" idx="12"/>
          </p:nvPr>
        </p:nvSpPr>
        <p:spPr>
          <a:xfrm>
            <a:off x="457200" y="6356352"/>
            <a:ext cx="213360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1097254"/>
            <a:fld id="{B8E53858-325E-4866-9FF4-D49D596ED495}" type="slidenum">
              <a:rPr lang="en-US" smtClean="0"/>
              <a:pPr defTabSz="1097254"/>
              <a:t>4</a:t>
            </a:fld>
            <a:endParaRPr lang="en-US" dirty="0">
              <a:solidFill>
                <a:prstClr val="white"/>
              </a:solidFill>
              <a:latin typeface="Calibri"/>
            </a:endParaRPr>
          </a:p>
        </p:txBody>
      </p:sp>
      <p:sp>
        <p:nvSpPr>
          <p:cNvPr id="5" name="Slide Number Placeholder 3">
            <a:extLst>
              <a:ext uri="{FF2B5EF4-FFF2-40B4-BE49-F238E27FC236}">
                <a16:creationId xmlns:a16="http://schemas.microsoft.com/office/drawing/2014/main" id="{A5CE5730-30B3-424E-B92A-C2F3B17A290D}"/>
              </a:ext>
            </a:extLst>
          </p:cNvPr>
          <p:cNvSpPr>
            <a:spLocks noGrp="1"/>
          </p:cNvSpPr>
          <p:nvPr>
            <p:ph type="sldNum" sz="quarter" idx="10"/>
          </p:nvPr>
        </p:nvSpPr>
        <p:spPr>
          <a:xfrm>
            <a:off x="1005840" y="7574282"/>
            <a:ext cx="573725" cy="438150"/>
          </a:xfrm>
        </p:spPr>
        <p:txBody>
          <a:bodyPr/>
          <a:lstStyle/>
          <a:p>
            <a:fld id="{B2B613A9-0196-4103-A730-64D9B0C7CDAE}" type="slidenum">
              <a:rPr lang="en-US" smtClean="0"/>
              <a:pPr/>
              <a:t>4</a:t>
            </a:fld>
            <a:endParaRPr lang="en-US" dirty="0"/>
          </a:p>
        </p:txBody>
      </p:sp>
    </p:spTree>
    <p:extLst>
      <p:ext uri="{BB962C8B-B14F-4D97-AF65-F5344CB8AC3E}">
        <p14:creationId xmlns:p14="http://schemas.microsoft.com/office/powerpoint/2010/main" val="1243833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down)">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CA18693-2C02-43F7-AE77-3A6D005B2CA9}"/>
              </a:ext>
            </a:extLst>
          </p:cNvPr>
          <p:cNvSpPr>
            <a:spLocks noGrp="1"/>
          </p:cNvSpPr>
          <p:nvPr>
            <p:ph type="title"/>
          </p:nvPr>
        </p:nvSpPr>
        <p:spPr/>
        <p:txBody>
          <a:bodyPr/>
          <a:lstStyle/>
          <a:p>
            <a:r>
              <a:rPr lang="en-US" dirty="0"/>
              <a:t>Denmark Kangaroo Orange</a:t>
            </a:r>
          </a:p>
        </p:txBody>
      </p:sp>
      <p:sp>
        <p:nvSpPr>
          <p:cNvPr id="4" name="Slide Number Placeholder 3">
            <a:extLst>
              <a:ext uri="{FF2B5EF4-FFF2-40B4-BE49-F238E27FC236}">
                <a16:creationId xmlns:a16="http://schemas.microsoft.com/office/drawing/2014/main" id="{C1BF0A28-FAD2-47C9-9F1F-80FD36AF44EB}"/>
              </a:ext>
            </a:extLst>
          </p:cNvPr>
          <p:cNvSpPr>
            <a:spLocks noGrp="1"/>
          </p:cNvSpPr>
          <p:nvPr>
            <p:ph type="sldNum" sz="quarter" idx="12"/>
          </p:nvPr>
        </p:nvSpPr>
        <p:spPr>
          <a:xfrm>
            <a:off x="457200" y="6371723"/>
            <a:ext cx="213360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1097254"/>
            <a:fld id="{B8E53858-325E-4866-9FF4-D49D596ED495}" type="slidenum">
              <a:rPr lang="en-US" smtClean="0"/>
              <a:pPr defTabSz="1097254"/>
              <a:t>5</a:t>
            </a:fld>
            <a:endParaRPr lang="en-US" dirty="0">
              <a:solidFill>
                <a:prstClr val="white"/>
              </a:solidFill>
            </a:endParaRPr>
          </a:p>
        </p:txBody>
      </p:sp>
      <p:graphicFrame>
        <p:nvGraphicFramePr>
          <p:cNvPr id="2" name="Table 1">
            <a:extLst>
              <a:ext uri="{FF2B5EF4-FFF2-40B4-BE49-F238E27FC236}">
                <a16:creationId xmlns:a16="http://schemas.microsoft.com/office/drawing/2014/main" id="{3BEEE0DD-C5EA-4630-90EA-0D0D40B315AE}"/>
              </a:ext>
            </a:extLst>
          </p:cNvPr>
          <p:cNvGraphicFramePr>
            <a:graphicFrameLocks noGrp="1" noChangeAspect="1"/>
          </p:cNvGraphicFramePr>
          <p:nvPr>
            <p:extLst>
              <p:ext uri="{D42A27DB-BD31-4B8C-83A1-F6EECF244321}">
                <p14:modId xmlns:p14="http://schemas.microsoft.com/office/powerpoint/2010/main" val="2325792612"/>
              </p:ext>
            </p:extLst>
          </p:nvPr>
        </p:nvGraphicFramePr>
        <p:xfrm>
          <a:off x="1842868" y="2190751"/>
          <a:ext cx="10972800" cy="2631186"/>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1083690347"/>
                    </a:ext>
                  </a:extLst>
                </a:gridCol>
                <a:gridCol w="3657600">
                  <a:extLst>
                    <a:ext uri="{9D8B030D-6E8A-4147-A177-3AD203B41FA5}">
                      <a16:colId xmlns:a16="http://schemas.microsoft.com/office/drawing/2014/main" val="3460606207"/>
                    </a:ext>
                  </a:extLst>
                </a:gridCol>
                <a:gridCol w="3657600">
                  <a:extLst>
                    <a:ext uri="{9D8B030D-6E8A-4147-A177-3AD203B41FA5}">
                      <a16:colId xmlns:a16="http://schemas.microsoft.com/office/drawing/2014/main" val="262555210"/>
                    </a:ext>
                  </a:extLst>
                </a:gridCol>
              </a:tblGrid>
              <a:tr h="370840">
                <a:tc>
                  <a:txBody>
                    <a:bodyPr/>
                    <a:lstStyle/>
                    <a:p>
                      <a:pPr marL="0" marR="0" lvl="0" indent="0" algn="l" defTabSz="987552" rtl="0" eaLnBrk="1" fontAlgn="auto" latinLnBrk="0" hangingPunct="1">
                        <a:lnSpc>
                          <a:spcPct val="100000"/>
                        </a:lnSpc>
                        <a:spcBef>
                          <a:spcPts val="0"/>
                        </a:spcBef>
                        <a:spcAft>
                          <a:spcPts val="0"/>
                        </a:spcAft>
                        <a:buClrTx/>
                        <a:buSzTx/>
                        <a:buFontTx/>
                        <a:buNone/>
                        <a:tabLst/>
                        <a:defRPr/>
                      </a:pPr>
                      <a:r>
                        <a:rPr lang="en-US" dirty="0"/>
                        <a:t>Countries that start with D</a:t>
                      </a:r>
                    </a:p>
                    <a:p>
                      <a:endParaRPr lang="en-US" dirty="0"/>
                    </a:p>
                  </a:txBody>
                  <a:tcPr/>
                </a:tc>
                <a:tc>
                  <a:txBody>
                    <a:bodyPr/>
                    <a:lstStyle/>
                    <a:p>
                      <a:pPr marL="0" indent="0">
                        <a:buNone/>
                      </a:pPr>
                      <a:r>
                        <a:rPr lang="en-US" dirty="0"/>
                        <a:t>Animals that start with K</a:t>
                      </a:r>
                    </a:p>
                    <a:p>
                      <a:endParaRPr lang="en-US" dirty="0"/>
                    </a:p>
                  </a:txBody>
                  <a:tcPr/>
                </a:tc>
                <a:tc>
                  <a:txBody>
                    <a:bodyPr/>
                    <a:lstStyle/>
                    <a:p>
                      <a:pPr marL="0" indent="0" defTabSz="1097254">
                        <a:buNone/>
                      </a:pPr>
                      <a:r>
                        <a:rPr lang="en-US" sz="2000" dirty="0">
                          <a:solidFill>
                            <a:schemeClr val="bg1"/>
                          </a:solidFill>
                        </a:rPr>
                        <a:t>Fruits that start with O</a:t>
                      </a:r>
                    </a:p>
                    <a:p>
                      <a:endParaRPr lang="en-US" dirty="0"/>
                    </a:p>
                  </a:txBody>
                  <a:tcPr/>
                </a:tc>
                <a:extLst>
                  <a:ext uri="{0D108BD9-81ED-4DB2-BD59-A6C34878D82A}">
                    <a16:rowId xmlns:a16="http://schemas.microsoft.com/office/drawing/2014/main" val="2495735398"/>
                  </a:ext>
                </a:extLst>
              </a:tr>
              <a:tr h="370840">
                <a:tc>
                  <a:txBody>
                    <a:bodyPr/>
                    <a:lstStyle/>
                    <a:p>
                      <a:r>
                        <a:rPr lang="en-US" dirty="0"/>
                        <a:t>Denmark</a:t>
                      </a:r>
                    </a:p>
                  </a:txBody>
                  <a:tcPr/>
                </a:tc>
                <a:tc>
                  <a:txBody>
                    <a:bodyPr/>
                    <a:lstStyle/>
                    <a:p>
                      <a:r>
                        <a:rPr lang="en-US" dirty="0"/>
                        <a:t>Kangaroo</a:t>
                      </a:r>
                    </a:p>
                  </a:txBody>
                  <a:tcPr/>
                </a:tc>
                <a:tc>
                  <a:txBody>
                    <a:bodyPr/>
                    <a:lstStyle/>
                    <a:p>
                      <a:r>
                        <a:rPr lang="en-US" dirty="0"/>
                        <a:t>Orange</a:t>
                      </a:r>
                    </a:p>
                  </a:txBody>
                  <a:tcPr/>
                </a:tc>
                <a:extLst>
                  <a:ext uri="{0D108BD9-81ED-4DB2-BD59-A6C34878D82A}">
                    <a16:rowId xmlns:a16="http://schemas.microsoft.com/office/drawing/2014/main" val="903178010"/>
                  </a:ext>
                </a:extLst>
              </a:tr>
              <a:tr h="370840">
                <a:tc>
                  <a:txBody>
                    <a:bodyPr/>
                    <a:lstStyle/>
                    <a:p>
                      <a:pPr marL="0" marR="0" lvl="0" indent="0" algn="l" defTabSz="987552" rtl="0" eaLnBrk="1" fontAlgn="auto" latinLnBrk="0" hangingPunct="1">
                        <a:lnSpc>
                          <a:spcPct val="100000"/>
                        </a:lnSpc>
                        <a:spcBef>
                          <a:spcPts val="0"/>
                        </a:spcBef>
                        <a:spcAft>
                          <a:spcPts val="0"/>
                        </a:spcAft>
                        <a:buClrTx/>
                        <a:buSzTx/>
                        <a:buFontTx/>
                        <a:buNone/>
                        <a:tabLst/>
                        <a:defRPr/>
                      </a:pPr>
                      <a:r>
                        <a:rPr lang="en-US" dirty="0"/>
                        <a:t>Djibouti</a:t>
                      </a:r>
                    </a:p>
                  </a:txBody>
                  <a:tcPr/>
                </a:tc>
                <a:tc>
                  <a:txBody>
                    <a:bodyPr/>
                    <a:lstStyle/>
                    <a:p>
                      <a:r>
                        <a:rPr lang="en-US" dirty="0"/>
                        <a:t>Komodo Dragon</a:t>
                      </a:r>
                    </a:p>
                  </a:txBody>
                  <a:tcPr/>
                </a:tc>
                <a:tc>
                  <a:txBody>
                    <a:bodyPr/>
                    <a:lstStyle/>
                    <a:p>
                      <a:r>
                        <a:rPr lang="en-US" dirty="0"/>
                        <a:t>Olive</a:t>
                      </a:r>
                    </a:p>
                  </a:txBody>
                  <a:tcPr/>
                </a:tc>
                <a:extLst>
                  <a:ext uri="{0D108BD9-81ED-4DB2-BD59-A6C34878D82A}">
                    <a16:rowId xmlns:a16="http://schemas.microsoft.com/office/drawing/2014/main" val="2640976128"/>
                  </a:ext>
                </a:extLst>
              </a:tr>
              <a:tr h="370840">
                <a:tc>
                  <a:txBody>
                    <a:bodyPr/>
                    <a:lstStyle/>
                    <a:p>
                      <a:pPr marL="0" marR="0" lvl="0" indent="0" algn="l" defTabSz="987552" rtl="0" eaLnBrk="1" fontAlgn="auto" latinLnBrk="0" hangingPunct="1">
                        <a:lnSpc>
                          <a:spcPct val="100000"/>
                        </a:lnSpc>
                        <a:spcBef>
                          <a:spcPts val="0"/>
                        </a:spcBef>
                        <a:spcAft>
                          <a:spcPts val="0"/>
                        </a:spcAft>
                        <a:buClrTx/>
                        <a:buSzTx/>
                        <a:buFontTx/>
                        <a:buNone/>
                        <a:tabLst/>
                        <a:defRPr/>
                      </a:pPr>
                      <a:r>
                        <a:rPr lang="en-US" dirty="0"/>
                        <a:t>Dominica</a:t>
                      </a:r>
                    </a:p>
                  </a:txBody>
                  <a:tcPr/>
                </a:tc>
                <a:tc>
                  <a:txBody>
                    <a:bodyPr/>
                    <a:lstStyle/>
                    <a:p>
                      <a:r>
                        <a:rPr lang="en-US" dirty="0"/>
                        <a:t>Kitten</a:t>
                      </a:r>
                    </a:p>
                  </a:txBody>
                  <a:tcPr/>
                </a:tc>
                <a:tc>
                  <a:txBody>
                    <a:bodyPr/>
                    <a:lstStyle/>
                    <a:p>
                      <a:r>
                        <a:rPr lang="en-US" dirty="0"/>
                        <a:t>Okra</a:t>
                      </a:r>
                    </a:p>
                  </a:txBody>
                  <a:tcPr/>
                </a:tc>
                <a:extLst>
                  <a:ext uri="{0D108BD9-81ED-4DB2-BD59-A6C34878D82A}">
                    <a16:rowId xmlns:a16="http://schemas.microsoft.com/office/drawing/2014/main" val="1572799549"/>
                  </a:ext>
                </a:extLst>
              </a:tr>
              <a:tr h="370840">
                <a:tc>
                  <a:txBody>
                    <a:bodyPr/>
                    <a:lstStyle/>
                    <a:p>
                      <a:r>
                        <a:rPr lang="en-US" dirty="0"/>
                        <a:t>Dominican Republic</a:t>
                      </a:r>
                    </a:p>
                  </a:txBody>
                  <a:tcPr/>
                </a:tc>
                <a:tc>
                  <a:txBody>
                    <a:bodyPr/>
                    <a:lstStyle/>
                    <a:p>
                      <a:r>
                        <a:rPr lang="en-US" dirty="0"/>
                        <a:t>Koala</a:t>
                      </a:r>
                    </a:p>
                  </a:txBody>
                  <a:tcPr/>
                </a:tc>
                <a:tc>
                  <a:txBody>
                    <a:bodyPr/>
                    <a:lstStyle/>
                    <a:p>
                      <a:endParaRPr lang="en-US" dirty="0"/>
                    </a:p>
                  </a:txBody>
                  <a:tcPr/>
                </a:tc>
                <a:extLst>
                  <a:ext uri="{0D108BD9-81ED-4DB2-BD59-A6C34878D82A}">
                    <a16:rowId xmlns:a16="http://schemas.microsoft.com/office/drawing/2014/main" val="2816186643"/>
                  </a:ext>
                </a:extLst>
              </a:tr>
              <a:tr h="370840">
                <a:tc>
                  <a:txBody>
                    <a:bodyPr/>
                    <a:lstStyle/>
                    <a:p>
                      <a:endParaRPr lang="en-US" dirty="0"/>
                    </a:p>
                  </a:txBody>
                  <a:tcPr/>
                </a:tc>
                <a:tc>
                  <a:txBody>
                    <a:bodyPr/>
                    <a:lstStyle/>
                    <a:p>
                      <a:r>
                        <a:rPr lang="en-US" dirty="0"/>
                        <a:t>Koi</a:t>
                      </a:r>
                    </a:p>
                  </a:txBody>
                  <a:tcPr/>
                </a:tc>
                <a:tc>
                  <a:txBody>
                    <a:bodyPr/>
                    <a:lstStyle/>
                    <a:p>
                      <a:endParaRPr lang="en-US" dirty="0"/>
                    </a:p>
                  </a:txBody>
                  <a:tcPr/>
                </a:tc>
                <a:extLst>
                  <a:ext uri="{0D108BD9-81ED-4DB2-BD59-A6C34878D82A}">
                    <a16:rowId xmlns:a16="http://schemas.microsoft.com/office/drawing/2014/main" val="1483929341"/>
                  </a:ext>
                </a:extLst>
              </a:tr>
            </a:tbl>
          </a:graphicData>
        </a:graphic>
      </p:graphicFrame>
      <p:sp>
        <p:nvSpPr>
          <p:cNvPr id="6" name="Slide Number Placeholder 3">
            <a:extLst>
              <a:ext uri="{FF2B5EF4-FFF2-40B4-BE49-F238E27FC236}">
                <a16:creationId xmlns:a16="http://schemas.microsoft.com/office/drawing/2014/main" id="{2677D153-706D-4259-B32C-49065F686DFE}"/>
              </a:ext>
            </a:extLst>
          </p:cNvPr>
          <p:cNvSpPr>
            <a:spLocks noGrp="1"/>
          </p:cNvSpPr>
          <p:nvPr>
            <p:ph type="sldNum" sz="quarter" idx="10"/>
          </p:nvPr>
        </p:nvSpPr>
        <p:spPr>
          <a:xfrm>
            <a:off x="1005840" y="7574282"/>
            <a:ext cx="573725" cy="438150"/>
          </a:xfrm>
        </p:spPr>
        <p:txBody>
          <a:bodyPr/>
          <a:lstStyle/>
          <a:p>
            <a:fld id="{B2B613A9-0196-4103-A730-64D9B0C7CDAE}" type="slidenum">
              <a:rPr lang="en-US" smtClean="0"/>
              <a:pPr/>
              <a:t>5</a:t>
            </a:fld>
            <a:endParaRPr lang="en-US" dirty="0"/>
          </a:p>
        </p:txBody>
      </p:sp>
    </p:spTree>
    <p:extLst>
      <p:ext uri="{BB962C8B-B14F-4D97-AF65-F5344CB8AC3E}">
        <p14:creationId xmlns:p14="http://schemas.microsoft.com/office/powerpoint/2010/main" val="2663322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BECD0-9BC6-49F7-9C19-332C1B31817D}"/>
              </a:ext>
            </a:extLst>
          </p:cNvPr>
          <p:cNvSpPr>
            <a:spLocks noGrp="1"/>
          </p:cNvSpPr>
          <p:nvPr>
            <p:ph type="title"/>
          </p:nvPr>
        </p:nvSpPr>
        <p:spPr/>
        <p:txBody>
          <a:bodyPr/>
          <a:lstStyle/>
          <a:p>
            <a:r>
              <a:rPr lang="en-US" dirty="0"/>
              <a:t>Implicit Association Test (IAT)</a:t>
            </a:r>
          </a:p>
        </p:txBody>
      </p:sp>
      <p:sp>
        <p:nvSpPr>
          <p:cNvPr id="3" name="Content Placeholder 2">
            <a:extLst>
              <a:ext uri="{FF2B5EF4-FFF2-40B4-BE49-F238E27FC236}">
                <a16:creationId xmlns:a16="http://schemas.microsoft.com/office/drawing/2014/main" id="{D0976D8C-80D7-41B3-BB6A-482EF0BBB693}"/>
              </a:ext>
            </a:extLst>
          </p:cNvPr>
          <p:cNvSpPr>
            <a:spLocks noGrp="1"/>
          </p:cNvSpPr>
          <p:nvPr>
            <p:ph idx="1"/>
          </p:nvPr>
        </p:nvSpPr>
        <p:spPr>
          <a:xfrm>
            <a:off x="1005840" y="2173869"/>
            <a:ext cx="7822261" cy="4849231"/>
          </a:xfrm>
        </p:spPr>
        <p:txBody>
          <a:bodyPr/>
          <a:lstStyle/>
          <a:p>
            <a:r>
              <a:rPr lang="en-US" sz="2800" dirty="0"/>
              <a:t>Series of free, publicly available computer-based exercises</a:t>
            </a:r>
          </a:p>
          <a:p>
            <a:pPr marL="0" indent="0">
              <a:buNone/>
            </a:pPr>
            <a:endParaRPr lang="en-US" sz="2800" u="sng" dirty="0"/>
          </a:p>
          <a:p>
            <a:r>
              <a:rPr lang="en-US" sz="2800" dirty="0"/>
              <a:t>Developed by Project Implicit</a:t>
            </a:r>
            <a:r>
              <a:rPr lang="en-US" sz="2800" baseline="30000" dirty="0"/>
              <a:t>®</a:t>
            </a:r>
            <a:r>
              <a:rPr lang="en-US" sz="2800" dirty="0"/>
              <a:t>, a long-term research project based at Harvard University</a:t>
            </a:r>
          </a:p>
          <a:p>
            <a:pPr marL="0" indent="0">
              <a:buNone/>
            </a:pPr>
            <a:endParaRPr lang="en-US" sz="2800" dirty="0"/>
          </a:p>
          <a:p>
            <a:r>
              <a:rPr lang="en-US" sz="2800" dirty="0"/>
              <a:t>Asks participants to associate words with images to assess automatic associations between concepts by measuring the time and latency of their responses</a:t>
            </a:r>
          </a:p>
        </p:txBody>
      </p:sp>
      <p:sp>
        <p:nvSpPr>
          <p:cNvPr id="4" name="Slide Number Placeholder 3">
            <a:extLst>
              <a:ext uri="{FF2B5EF4-FFF2-40B4-BE49-F238E27FC236}">
                <a16:creationId xmlns:a16="http://schemas.microsoft.com/office/drawing/2014/main" id="{6BEA679E-679F-4D1C-9E20-FD92B4774DF8}"/>
              </a:ext>
            </a:extLst>
          </p:cNvPr>
          <p:cNvSpPr>
            <a:spLocks noGrp="1"/>
          </p:cNvSpPr>
          <p:nvPr>
            <p:ph type="sldNum" sz="quarter" idx="10"/>
          </p:nvPr>
        </p:nvSpPr>
        <p:spPr/>
        <p:txBody>
          <a:bodyPr/>
          <a:lstStyle/>
          <a:p>
            <a:fld id="{B2B613A9-0196-4103-A730-64D9B0C7CDAE}" type="slidenum">
              <a:rPr lang="en-US" smtClean="0"/>
              <a:pPr/>
              <a:t>6</a:t>
            </a:fld>
            <a:endParaRPr lang="en-US" dirty="0"/>
          </a:p>
        </p:txBody>
      </p:sp>
      <p:grpSp>
        <p:nvGrpSpPr>
          <p:cNvPr id="5" name="Group 4">
            <a:extLst>
              <a:ext uri="{FF2B5EF4-FFF2-40B4-BE49-F238E27FC236}">
                <a16:creationId xmlns:a16="http://schemas.microsoft.com/office/drawing/2014/main" id="{4F0B1257-FC96-4C77-A62D-40F981011CCF}"/>
              </a:ext>
            </a:extLst>
          </p:cNvPr>
          <p:cNvGrpSpPr>
            <a:grpSpLocks noChangeAspect="1"/>
          </p:cNvGrpSpPr>
          <p:nvPr/>
        </p:nvGrpSpPr>
        <p:grpSpPr>
          <a:xfrm>
            <a:off x="8828101" y="2173869"/>
            <a:ext cx="4796459" cy="4849231"/>
            <a:chOff x="293614" y="296395"/>
            <a:chExt cx="5847127" cy="5824158"/>
          </a:xfrm>
        </p:grpSpPr>
        <p:pic>
          <p:nvPicPr>
            <p:cNvPr id="6" name="Picture 5">
              <a:extLst>
                <a:ext uri="{FF2B5EF4-FFF2-40B4-BE49-F238E27FC236}">
                  <a16:creationId xmlns:a16="http://schemas.microsoft.com/office/drawing/2014/main" id="{8AC225CE-19BA-4919-98C8-CEDC55D7BEE1}"/>
                </a:ext>
              </a:extLst>
            </p:cNvPr>
            <p:cNvPicPr>
              <a:picLocks noChangeAspect="1"/>
            </p:cNvPicPr>
            <p:nvPr/>
          </p:nvPicPr>
          <p:blipFill>
            <a:blip r:embed="rId3"/>
            <a:stretch>
              <a:fillRect/>
            </a:stretch>
          </p:blipFill>
          <p:spPr>
            <a:xfrm>
              <a:off x="293614" y="2889844"/>
              <a:ext cx="5847127" cy="3230709"/>
            </a:xfrm>
            <a:prstGeom prst="rect">
              <a:avLst/>
            </a:prstGeom>
          </p:spPr>
        </p:pic>
        <p:pic>
          <p:nvPicPr>
            <p:cNvPr id="7" name="Picture 6">
              <a:extLst>
                <a:ext uri="{FF2B5EF4-FFF2-40B4-BE49-F238E27FC236}">
                  <a16:creationId xmlns:a16="http://schemas.microsoft.com/office/drawing/2014/main" id="{8FCBDE92-75B5-43FA-8B6D-4154E5FDD39F}"/>
                </a:ext>
              </a:extLst>
            </p:cNvPr>
            <p:cNvPicPr>
              <a:picLocks noChangeAspect="1"/>
            </p:cNvPicPr>
            <p:nvPr/>
          </p:nvPicPr>
          <p:blipFill>
            <a:blip r:embed="rId4"/>
            <a:stretch>
              <a:fillRect/>
            </a:stretch>
          </p:blipFill>
          <p:spPr>
            <a:xfrm>
              <a:off x="293614" y="296395"/>
              <a:ext cx="5847127" cy="2593449"/>
            </a:xfrm>
            <a:prstGeom prst="rect">
              <a:avLst/>
            </a:prstGeom>
          </p:spPr>
        </p:pic>
      </p:grpSp>
      <p:sp>
        <p:nvSpPr>
          <p:cNvPr id="8" name="TextBox 7">
            <a:extLst>
              <a:ext uri="{FF2B5EF4-FFF2-40B4-BE49-F238E27FC236}">
                <a16:creationId xmlns:a16="http://schemas.microsoft.com/office/drawing/2014/main" id="{F2D078B4-A153-44B9-AC09-094F5C772F50}"/>
              </a:ext>
            </a:extLst>
          </p:cNvPr>
          <p:cNvSpPr txBox="1"/>
          <p:nvPr/>
        </p:nvSpPr>
        <p:spPr>
          <a:xfrm>
            <a:off x="8828100" y="6958087"/>
            <a:ext cx="5802300" cy="276999"/>
          </a:xfrm>
          <a:prstGeom prst="rect">
            <a:avLst/>
          </a:prstGeom>
          <a:noFill/>
        </p:spPr>
        <p:txBody>
          <a:bodyPr wrap="square" rtlCol="0">
            <a:spAutoFit/>
          </a:bodyPr>
          <a:lstStyle/>
          <a:p>
            <a:r>
              <a:rPr lang="en-US" sz="1200" dirty="0"/>
              <a:t>Copyright 2011 Project Implicit</a:t>
            </a:r>
            <a:r>
              <a:rPr lang="en-US" sz="1200" baseline="30000" dirty="0"/>
              <a:t>®</a:t>
            </a:r>
            <a:r>
              <a:rPr lang="en-US" sz="1200" dirty="0"/>
              <a:t>. All Rights Reserved. Reprinted with permission.</a:t>
            </a:r>
          </a:p>
        </p:txBody>
      </p:sp>
    </p:spTree>
    <p:extLst>
      <p:ext uri="{BB962C8B-B14F-4D97-AF65-F5344CB8AC3E}">
        <p14:creationId xmlns:p14="http://schemas.microsoft.com/office/powerpoint/2010/main" val="2010578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98FAC-C38C-44C2-A7A2-C11BAFAEAF18}"/>
              </a:ext>
            </a:extLst>
          </p:cNvPr>
          <p:cNvSpPr>
            <a:spLocks noGrp="1"/>
          </p:cNvSpPr>
          <p:nvPr>
            <p:ph type="title"/>
          </p:nvPr>
        </p:nvSpPr>
        <p:spPr/>
        <p:txBody>
          <a:bodyPr/>
          <a:lstStyle/>
          <a:p>
            <a:r>
              <a:rPr lang="en-US" dirty="0"/>
              <a:t>Discussion of IAT Results</a:t>
            </a:r>
          </a:p>
        </p:txBody>
      </p:sp>
      <p:sp>
        <p:nvSpPr>
          <p:cNvPr id="3" name="Content Placeholder 2">
            <a:extLst>
              <a:ext uri="{FF2B5EF4-FFF2-40B4-BE49-F238E27FC236}">
                <a16:creationId xmlns:a16="http://schemas.microsoft.com/office/drawing/2014/main" id="{EB2C3BEB-1729-442D-8071-37D37F0DF63B}"/>
              </a:ext>
            </a:extLst>
          </p:cNvPr>
          <p:cNvSpPr>
            <a:spLocks noGrp="1"/>
          </p:cNvSpPr>
          <p:nvPr>
            <p:ph idx="1"/>
          </p:nvPr>
        </p:nvSpPr>
        <p:spPr/>
        <p:txBody>
          <a:bodyPr/>
          <a:lstStyle/>
          <a:p>
            <a:pPr lvl="1">
              <a:buFont typeface="Arial" panose="020B0604020202020204" pitchFamily="34" charset="0"/>
              <a:buChar char="•"/>
            </a:pPr>
            <a:r>
              <a:rPr lang="en-US" sz="3200" dirty="0"/>
              <a:t>Was anyone disturbed by their results? If so, please explain.</a:t>
            </a:r>
          </a:p>
          <a:p>
            <a:pPr lvl="1">
              <a:buFont typeface="Arial" panose="020B0604020202020204" pitchFamily="34" charset="0"/>
              <a:buChar char="•"/>
            </a:pPr>
            <a:endParaRPr lang="en-US" sz="3200" dirty="0"/>
          </a:p>
          <a:p>
            <a:pPr lvl="1">
              <a:buFont typeface="Arial" panose="020B0604020202020204" pitchFamily="34" charset="0"/>
              <a:buChar char="•"/>
            </a:pPr>
            <a:r>
              <a:rPr lang="en-US" sz="3200" dirty="0"/>
              <a:t>How did your results make you feel? Please explain.</a:t>
            </a:r>
          </a:p>
          <a:p>
            <a:pPr lvl="1">
              <a:buFont typeface="Arial" panose="020B0604020202020204" pitchFamily="34" charset="0"/>
              <a:buChar char="•"/>
            </a:pPr>
            <a:endParaRPr lang="en-US" sz="3200" dirty="0"/>
          </a:p>
          <a:p>
            <a:pPr lvl="1">
              <a:buFont typeface="Arial" panose="020B0604020202020204" pitchFamily="34" charset="0"/>
              <a:buChar char="•"/>
            </a:pPr>
            <a:r>
              <a:rPr lang="en-US" sz="3200" dirty="0"/>
              <a:t>Do your results make you feel differently about how you approach patient care? If so, how?</a:t>
            </a:r>
          </a:p>
          <a:p>
            <a:pPr marL="0" indent="0">
              <a:buNone/>
            </a:pPr>
            <a:endParaRPr lang="en-US" sz="2880" dirty="0"/>
          </a:p>
        </p:txBody>
      </p:sp>
      <p:sp>
        <p:nvSpPr>
          <p:cNvPr id="4" name="Slide Number Placeholder 3">
            <a:extLst>
              <a:ext uri="{FF2B5EF4-FFF2-40B4-BE49-F238E27FC236}">
                <a16:creationId xmlns:a16="http://schemas.microsoft.com/office/drawing/2014/main" id="{02489ED1-4F12-40C7-926A-A33FBCB39BBB}"/>
              </a:ext>
            </a:extLst>
          </p:cNvPr>
          <p:cNvSpPr>
            <a:spLocks noGrp="1"/>
          </p:cNvSpPr>
          <p:nvPr>
            <p:ph type="sldNum" sz="quarter" idx="10"/>
          </p:nvPr>
        </p:nvSpPr>
        <p:spPr/>
        <p:txBody>
          <a:bodyPr/>
          <a:lstStyle/>
          <a:p>
            <a:fld id="{C48602F5-FA46-4288-92A4-423959D7C262}" type="slidenum">
              <a:rPr lang="en-US" smtClean="0"/>
              <a:pPr/>
              <a:t>7</a:t>
            </a:fld>
            <a:endParaRPr lang="en-US" dirty="0"/>
          </a:p>
        </p:txBody>
      </p:sp>
    </p:spTree>
    <p:extLst>
      <p:ext uri="{BB962C8B-B14F-4D97-AF65-F5344CB8AC3E}">
        <p14:creationId xmlns:p14="http://schemas.microsoft.com/office/powerpoint/2010/main" val="3715138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305EA-1D6D-4ACB-9EA8-FF73EAF3BE4C}"/>
              </a:ext>
            </a:extLst>
          </p:cNvPr>
          <p:cNvSpPr>
            <a:spLocks noGrp="1"/>
          </p:cNvSpPr>
          <p:nvPr>
            <p:ph type="title"/>
          </p:nvPr>
        </p:nvSpPr>
        <p:spPr/>
        <p:txBody>
          <a:bodyPr/>
          <a:lstStyle/>
          <a:p>
            <a:r>
              <a:rPr lang="en-US" dirty="0"/>
              <a:t>Social Perspective-Taking Survey</a:t>
            </a:r>
          </a:p>
        </p:txBody>
      </p:sp>
      <p:sp>
        <p:nvSpPr>
          <p:cNvPr id="3" name="Content Placeholder 2">
            <a:extLst>
              <a:ext uri="{FF2B5EF4-FFF2-40B4-BE49-F238E27FC236}">
                <a16:creationId xmlns:a16="http://schemas.microsoft.com/office/drawing/2014/main" id="{FADF3073-9941-4C85-BBDC-EC274B47CFB8}"/>
              </a:ext>
            </a:extLst>
          </p:cNvPr>
          <p:cNvSpPr>
            <a:spLocks noGrp="1"/>
          </p:cNvSpPr>
          <p:nvPr>
            <p:ph idx="1"/>
          </p:nvPr>
        </p:nvSpPr>
        <p:spPr/>
        <p:txBody>
          <a:bodyPr/>
          <a:lstStyle/>
          <a:p>
            <a:pPr lvl="0"/>
            <a:r>
              <a:rPr lang="en-US" dirty="0"/>
              <a:t>Read each statement on the survey and select those that you feel describe your experience.</a:t>
            </a:r>
          </a:p>
          <a:p>
            <a:pPr marL="0" lvl="0" indent="0">
              <a:buNone/>
            </a:pPr>
            <a:r>
              <a:rPr lang="en-US" dirty="0"/>
              <a:t> </a:t>
            </a:r>
          </a:p>
          <a:p>
            <a:pPr lvl="0"/>
            <a:r>
              <a:rPr lang="en-US" dirty="0"/>
              <a:t>Count your total number of affirmative responses and write the number in the space below the survey.</a:t>
            </a:r>
          </a:p>
          <a:p>
            <a:pPr marL="0" lvl="0" indent="0">
              <a:buNone/>
            </a:pPr>
            <a:endParaRPr lang="en-US" dirty="0"/>
          </a:p>
          <a:p>
            <a:pPr lvl="0"/>
            <a:r>
              <a:rPr lang="en-US" dirty="0"/>
              <a:t>Stand when you are finished. </a:t>
            </a:r>
          </a:p>
          <a:p>
            <a:endParaRPr lang="en-US" dirty="0"/>
          </a:p>
        </p:txBody>
      </p:sp>
      <p:sp>
        <p:nvSpPr>
          <p:cNvPr id="4" name="Slide Number Placeholder 3">
            <a:extLst>
              <a:ext uri="{FF2B5EF4-FFF2-40B4-BE49-F238E27FC236}">
                <a16:creationId xmlns:a16="http://schemas.microsoft.com/office/drawing/2014/main" id="{A6CC7BCE-0287-49BB-85DE-CFA65989DB03}"/>
              </a:ext>
            </a:extLst>
          </p:cNvPr>
          <p:cNvSpPr>
            <a:spLocks noGrp="1"/>
          </p:cNvSpPr>
          <p:nvPr>
            <p:ph type="sldNum" sz="quarter" idx="10"/>
          </p:nvPr>
        </p:nvSpPr>
        <p:spPr/>
        <p:txBody>
          <a:bodyPr/>
          <a:lstStyle/>
          <a:p>
            <a:fld id="{B2B613A9-0196-4103-A730-64D9B0C7CDAE}" type="slidenum">
              <a:rPr lang="en-US" smtClean="0"/>
              <a:pPr/>
              <a:t>8</a:t>
            </a:fld>
            <a:endParaRPr lang="en-US" dirty="0"/>
          </a:p>
        </p:txBody>
      </p:sp>
    </p:spTree>
    <p:extLst>
      <p:ext uri="{BB962C8B-B14F-4D97-AF65-F5344CB8AC3E}">
        <p14:creationId xmlns:p14="http://schemas.microsoft.com/office/powerpoint/2010/main" val="2934489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D6BD6-5ACE-43FA-8EE3-8C68DBD5C74D}"/>
              </a:ext>
            </a:extLst>
          </p:cNvPr>
          <p:cNvSpPr>
            <a:spLocks noGrp="1"/>
          </p:cNvSpPr>
          <p:nvPr>
            <p:ph type="title"/>
          </p:nvPr>
        </p:nvSpPr>
        <p:spPr/>
        <p:txBody>
          <a:bodyPr/>
          <a:lstStyle/>
          <a:p>
            <a:pPr algn="ctr"/>
            <a:r>
              <a:rPr lang="en-US" dirty="0"/>
              <a:t>Please Sit If Your Total Is…</a:t>
            </a:r>
          </a:p>
        </p:txBody>
      </p:sp>
      <p:sp>
        <p:nvSpPr>
          <p:cNvPr id="3" name="Slide Number Placeholder 2">
            <a:extLst>
              <a:ext uri="{FF2B5EF4-FFF2-40B4-BE49-F238E27FC236}">
                <a16:creationId xmlns:a16="http://schemas.microsoft.com/office/drawing/2014/main" id="{90B20E44-B932-4A32-BC0C-49A7784C2272}"/>
              </a:ext>
            </a:extLst>
          </p:cNvPr>
          <p:cNvSpPr>
            <a:spLocks noGrp="1"/>
          </p:cNvSpPr>
          <p:nvPr>
            <p:ph type="sldNum" sz="quarter" idx="10"/>
          </p:nvPr>
        </p:nvSpPr>
        <p:spPr/>
        <p:txBody>
          <a:bodyPr/>
          <a:lstStyle/>
          <a:p>
            <a:fld id="{C48602F5-FA46-4288-92A4-423959D7C262}" type="slidenum">
              <a:rPr lang="en-US" smtClean="0"/>
              <a:pPr/>
              <a:t>9</a:t>
            </a:fld>
            <a:endParaRPr lang="en-US" dirty="0"/>
          </a:p>
        </p:txBody>
      </p:sp>
      <p:sp>
        <p:nvSpPr>
          <p:cNvPr id="5" name="TextBox 4">
            <a:extLst>
              <a:ext uri="{FF2B5EF4-FFF2-40B4-BE49-F238E27FC236}">
                <a16:creationId xmlns:a16="http://schemas.microsoft.com/office/drawing/2014/main" id="{4AB92D48-97BA-4F65-AE0B-A3C8F033DFF5}"/>
              </a:ext>
            </a:extLst>
          </p:cNvPr>
          <p:cNvSpPr txBox="1"/>
          <p:nvPr/>
        </p:nvSpPr>
        <p:spPr>
          <a:xfrm>
            <a:off x="2442756" y="2028827"/>
            <a:ext cx="9366068" cy="4819781"/>
          </a:xfrm>
          <a:prstGeom prst="rect">
            <a:avLst/>
          </a:prstGeom>
          <a:noFill/>
        </p:spPr>
        <p:txBody>
          <a:bodyPr wrap="square" rtlCol="0">
            <a:spAutoFit/>
          </a:bodyPr>
          <a:lstStyle/>
          <a:p>
            <a:pPr algn="ctr"/>
            <a:endParaRPr lang="en-US" sz="3840" dirty="0"/>
          </a:p>
          <a:p>
            <a:pPr algn="ctr"/>
            <a:r>
              <a:rPr lang="en-US" sz="3840" dirty="0"/>
              <a:t>0-5</a:t>
            </a:r>
          </a:p>
          <a:p>
            <a:pPr algn="ctr"/>
            <a:endParaRPr lang="en-US" sz="3840" dirty="0"/>
          </a:p>
          <a:p>
            <a:pPr algn="ctr"/>
            <a:r>
              <a:rPr lang="en-US" sz="3840" dirty="0"/>
              <a:t>6-10</a:t>
            </a:r>
          </a:p>
          <a:p>
            <a:pPr algn="ctr"/>
            <a:endParaRPr lang="en-US" sz="3840" dirty="0"/>
          </a:p>
          <a:p>
            <a:pPr algn="ctr"/>
            <a:r>
              <a:rPr lang="en-US" sz="3840" dirty="0"/>
              <a:t>11-15</a:t>
            </a:r>
          </a:p>
          <a:p>
            <a:pPr algn="ctr"/>
            <a:endParaRPr lang="en-US" sz="3840" dirty="0"/>
          </a:p>
          <a:p>
            <a:pPr algn="ctr"/>
            <a:endParaRPr lang="en-US" sz="3840" dirty="0"/>
          </a:p>
        </p:txBody>
      </p:sp>
    </p:spTree>
    <p:extLst>
      <p:ext uri="{BB962C8B-B14F-4D97-AF65-F5344CB8AC3E}">
        <p14:creationId xmlns:p14="http://schemas.microsoft.com/office/powerpoint/2010/main" val="424591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4C23309-2BFF-4B6D-AF47-12AA1BFA982A}" vid="{CF8ABEF8-85B6-4A09-B7AE-C4B3E6EEFD95}"/>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4C23309-2BFF-4B6D-AF47-12AA1BFA982A}" vid="{FFE9C8AE-7A57-41F6-90A4-4E92D82FF3F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BE5B83D70750F45BBE380EEF25AED08" ma:contentTypeVersion="13" ma:contentTypeDescription="Create a new document." ma:contentTypeScope="" ma:versionID="6c9af7c08ac35987f307d0547abffe0f">
  <xsd:schema xmlns:xsd="http://www.w3.org/2001/XMLSchema" xmlns:xs="http://www.w3.org/2001/XMLSchema" xmlns:p="http://schemas.microsoft.com/office/2006/metadata/properties" xmlns:ns3="231125e6-ffe7-4855-b8f1-da5e6ca9461a" xmlns:ns4="f5f0dda6-af9c-449a-bc4b-9c81e07a8689" targetNamespace="http://schemas.microsoft.com/office/2006/metadata/properties" ma:root="true" ma:fieldsID="3a4da1613f6513a965f6c435d6afcda2" ns3:_="" ns4:_="">
    <xsd:import namespace="231125e6-ffe7-4855-b8f1-da5e6ca9461a"/>
    <xsd:import namespace="f5f0dda6-af9c-449a-bc4b-9c81e07a868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1125e6-ffe7-4855-b8f1-da5e6ca946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5f0dda6-af9c-449a-bc4b-9c81e07a868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21C787F-BD1D-41F3-AE67-816DBE092207}">
  <ds:schemaRefs>
    <ds:schemaRef ds:uri="http://schemas.openxmlformats.org/package/2006/metadata/core-properties"/>
    <ds:schemaRef ds:uri="http://purl.org/dc/elements/1.1/"/>
    <ds:schemaRef ds:uri="231125e6-ffe7-4855-b8f1-da5e6ca9461a"/>
    <ds:schemaRef ds:uri="http://purl.org/dc/terms/"/>
    <ds:schemaRef ds:uri="f5f0dda6-af9c-449a-bc4b-9c81e07a8689"/>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8B51802F-DED8-4171-90A4-883DCBEBB5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1125e6-ffe7-4855-b8f1-da5e6ca9461a"/>
    <ds:schemaRef ds:uri="f5f0dda6-af9c-449a-bc4b-9c81e07a86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0DF392-0B2D-4991-BFFF-68D7460978C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AAFP PowerPoint 16x9 Template 2018 v8</Template>
  <TotalTime>478</TotalTime>
  <Words>894</Words>
  <Application>Microsoft Office PowerPoint</Application>
  <PresentationFormat>Custom</PresentationFormat>
  <Paragraphs>137</Paragraphs>
  <Slides>12</Slides>
  <Notes>9</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12</vt:i4>
      </vt:variant>
    </vt:vector>
  </HeadingPairs>
  <TitlesOfParts>
    <vt:vector size="16" baseType="lpstr">
      <vt:lpstr>Arial</vt:lpstr>
      <vt:lpstr>Calibri</vt:lpstr>
      <vt:lpstr>Office Theme</vt:lpstr>
      <vt:lpstr>Custom Design</vt:lpstr>
      <vt:lpstr>Implicit Bias Training:</vt:lpstr>
      <vt:lpstr>Mitigating Implicit Bias in Clinical Practice</vt:lpstr>
      <vt:lpstr>Ways to Mitigate Implicit Bias</vt:lpstr>
      <vt:lpstr>Learner Activity</vt:lpstr>
      <vt:lpstr>Denmark Kangaroo Orange</vt:lpstr>
      <vt:lpstr>Implicit Association Test (IAT)</vt:lpstr>
      <vt:lpstr>Discussion of IAT Results</vt:lpstr>
      <vt:lpstr>Social Perspective-Taking Survey</vt:lpstr>
      <vt:lpstr>Please Sit If Your Total Is…</vt:lpstr>
      <vt:lpstr>Reflection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size 40-72</dc:title>
  <dc:creator>Lauren Vorbeck</dc:creator>
  <cp:lastModifiedBy>Karen Montemayor</cp:lastModifiedBy>
  <cp:revision>6</cp:revision>
  <dcterms:created xsi:type="dcterms:W3CDTF">2019-07-25T16:43:26Z</dcterms:created>
  <dcterms:modified xsi:type="dcterms:W3CDTF">2019-11-18T20:46:20Z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0x010100DBE5B83D70750F45BBE380EEF25AED08</vt:lpwstr>
  </property>
</Properties>
</file>