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77" r:id="rId10"/>
    <p:sldId id="278" r:id="rId1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B00609-585C-6D0D-C585-5FA3DD406B34}" v="76" dt="2023-10-20T18:41:23.308"/>
    <p1510:client id="{915411CB-ACD9-3CBF-D4E8-E526B3947FFC}" v="168" dt="2023-10-18T20:41:03.33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a Cherry" userId="S::ccherry@aafp.org::ff20611e-d0a0-41dc-8f4e-1f55e75c36ff" providerId="AD" clId="Web-{915411CB-ACD9-3CBF-D4E8-E526B3947FFC}"/>
    <pc:docChg chg="modSld">
      <pc:chgData name="Carla Cherry" userId="S::ccherry@aafp.org::ff20611e-d0a0-41dc-8f4e-1f55e75c36ff" providerId="AD" clId="Web-{915411CB-ACD9-3CBF-D4E8-E526B3947FFC}" dt="2023-10-18T20:41:03.335" v="86"/>
      <pc:docMkLst>
        <pc:docMk/>
      </pc:docMkLst>
      <pc:sldChg chg="delSp">
        <pc:chgData name="Carla Cherry" userId="S::ccherry@aafp.org::ff20611e-d0a0-41dc-8f4e-1f55e75c36ff" providerId="AD" clId="Web-{915411CB-ACD9-3CBF-D4E8-E526B3947FFC}" dt="2023-10-18T20:40:48.226" v="81"/>
        <pc:sldMkLst>
          <pc:docMk/>
          <pc:sldMk cId="0" sldId="256"/>
        </pc:sldMkLst>
        <pc:spChg chg="del">
          <ac:chgData name="Carla Cherry" userId="S::ccherry@aafp.org::ff20611e-d0a0-41dc-8f4e-1f55e75c36ff" providerId="AD" clId="Web-{915411CB-ACD9-3CBF-D4E8-E526B3947FFC}" dt="2023-10-18T20:40:48.226" v="81"/>
          <ac:spMkLst>
            <pc:docMk/>
            <pc:sldMk cId="0" sldId="256"/>
            <ac:spMk id="6" creationId="{D8C2DC55-9DEF-A34D-417E-74E4E59D67E2}"/>
          </ac:spMkLst>
        </pc:spChg>
      </pc:sldChg>
      <pc:sldChg chg="delSp modSp">
        <pc:chgData name="Carla Cherry" userId="S::ccherry@aafp.org::ff20611e-d0a0-41dc-8f4e-1f55e75c36ff" providerId="AD" clId="Web-{915411CB-ACD9-3CBF-D4E8-E526B3947FFC}" dt="2023-10-18T20:40:52.335" v="82"/>
        <pc:sldMkLst>
          <pc:docMk/>
          <pc:sldMk cId="0" sldId="257"/>
        </pc:sldMkLst>
        <pc:spChg chg="mod">
          <ac:chgData name="Carla Cherry" userId="S::ccherry@aafp.org::ff20611e-d0a0-41dc-8f4e-1f55e75c36ff" providerId="AD" clId="Web-{915411CB-ACD9-3CBF-D4E8-E526B3947FFC}" dt="2023-10-18T20:40:14.116" v="80" actId="20577"/>
          <ac:spMkLst>
            <pc:docMk/>
            <pc:sldMk cId="0" sldId="257"/>
            <ac:spMk id="3" creationId="{00000000-0000-0000-0000-000000000000}"/>
          </ac:spMkLst>
        </pc:spChg>
        <pc:spChg chg="del">
          <ac:chgData name="Carla Cherry" userId="S::ccherry@aafp.org::ff20611e-d0a0-41dc-8f4e-1f55e75c36ff" providerId="AD" clId="Web-{915411CB-ACD9-3CBF-D4E8-E526B3947FFC}" dt="2023-10-18T20:40:52.335" v="82"/>
          <ac:spMkLst>
            <pc:docMk/>
            <pc:sldMk cId="0" sldId="257"/>
            <ac:spMk id="4" creationId="{AB10B925-3777-DB3B-1E06-3CB967518ADC}"/>
          </ac:spMkLst>
        </pc:spChg>
      </pc:sldChg>
      <pc:sldChg chg="delSp">
        <pc:chgData name="Carla Cherry" userId="S::ccherry@aafp.org::ff20611e-d0a0-41dc-8f4e-1f55e75c36ff" providerId="AD" clId="Web-{915411CB-ACD9-3CBF-D4E8-E526B3947FFC}" dt="2023-10-18T20:40:55.679" v="83"/>
        <pc:sldMkLst>
          <pc:docMk/>
          <pc:sldMk cId="0" sldId="258"/>
        </pc:sldMkLst>
        <pc:spChg chg="del">
          <ac:chgData name="Carla Cherry" userId="S::ccherry@aafp.org::ff20611e-d0a0-41dc-8f4e-1f55e75c36ff" providerId="AD" clId="Web-{915411CB-ACD9-3CBF-D4E8-E526B3947FFC}" dt="2023-10-18T20:40:55.679" v="83"/>
          <ac:spMkLst>
            <pc:docMk/>
            <pc:sldMk cId="0" sldId="258"/>
            <ac:spMk id="4" creationId="{0FF18AD2-62E2-13BD-0986-D00938BE4ADC}"/>
          </ac:spMkLst>
        </pc:spChg>
      </pc:sldChg>
      <pc:sldChg chg="delSp">
        <pc:chgData name="Carla Cherry" userId="S::ccherry@aafp.org::ff20611e-d0a0-41dc-8f4e-1f55e75c36ff" providerId="AD" clId="Web-{915411CB-ACD9-3CBF-D4E8-E526B3947FFC}" dt="2023-10-18T20:40:58.179" v="84"/>
        <pc:sldMkLst>
          <pc:docMk/>
          <pc:sldMk cId="0" sldId="259"/>
        </pc:sldMkLst>
        <pc:spChg chg="del">
          <ac:chgData name="Carla Cherry" userId="S::ccherry@aafp.org::ff20611e-d0a0-41dc-8f4e-1f55e75c36ff" providerId="AD" clId="Web-{915411CB-ACD9-3CBF-D4E8-E526B3947FFC}" dt="2023-10-18T20:40:58.179" v="84"/>
          <ac:spMkLst>
            <pc:docMk/>
            <pc:sldMk cId="0" sldId="259"/>
            <ac:spMk id="4" creationId="{C8794324-02CB-51F6-D25A-372C5A384969}"/>
          </ac:spMkLst>
        </pc:spChg>
      </pc:sldChg>
      <pc:sldChg chg="delSp">
        <pc:chgData name="Carla Cherry" userId="S::ccherry@aafp.org::ff20611e-d0a0-41dc-8f4e-1f55e75c36ff" providerId="AD" clId="Web-{915411CB-ACD9-3CBF-D4E8-E526B3947FFC}" dt="2023-10-18T20:41:00.726" v="85"/>
        <pc:sldMkLst>
          <pc:docMk/>
          <pc:sldMk cId="0" sldId="260"/>
        </pc:sldMkLst>
        <pc:spChg chg="del">
          <ac:chgData name="Carla Cherry" userId="S::ccherry@aafp.org::ff20611e-d0a0-41dc-8f4e-1f55e75c36ff" providerId="AD" clId="Web-{915411CB-ACD9-3CBF-D4E8-E526B3947FFC}" dt="2023-10-18T20:41:00.726" v="85"/>
          <ac:spMkLst>
            <pc:docMk/>
            <pc:sldMk cId="0" sldId="260"/>
            <ac:spMk id="5" creationId="{B6961D01-AEF3-159B-372B-DB7EA96E5B21}"/>
          </ac:spMkLst>
        </pc:spChg>
      </pc:sldChg>
      <pc:sldChg chg="delSp">
        <pc:chgData name="Carla Cherry" userId="S::ccherry@aafp.org::ff20611e-d0a0-41dc-8f4e-1f55e75c36ff" providerId="AD" clId="Web-{915411CB-ACD9-3CBF-D4E8-E526B3947FFC}" dt="2023-10-18T20:41:03.335" v="86"/>
        <pc:sldMkLst>
          <pc:docMk/>
          <pc:sldMk cId="1852900097" sldId="277"/>
        </pc:sldMkLst>
        <pc:spChg chg="del">
          <ac:chgData name="Carla Cherry" userId="S::ccherry@aafp.org::ff20611e-d0a0-41dc-8f4e-1f55e75c36ff" providerId="AD" clId="Web-{915411CB-ACD9-3CBF-D4E8-E526B3947FFC}" dt="2023-10-18T20:41:03.335" v="86"/>
          <ac:spMkLst>
            <pc:docMk/>
            <pc:sldMk cId="1852900097" sldId="277"/>
            <ac:spMk id="2" creationId="{226669B9-0837-4353-9DE9-E7BB6E69C5F8}"/>
          </ac:spMkLst>
        </pc:spChg>
      </pc:sldChg>
    </pc:docChg>
  </pc:docChgLst>
  <pc:docChgLst>
    <pc:chgData name="Carla Cherry" userId="S::ccherry@aafp.org::ff20611e-d0a0-41dc-8f4e-1f55e75c36ff" providerId="AD" clId="Web-{45B00609-585C-6D0D-C585-5FA3DD406B34}"/>
    <pc:docChg chg="modSld">
      <pc:chgData name="Carla Cherry" userId="S::ccherry@aafp.org::ff20611e-d0a0-41dc-8f4e-1f55e75c36ff" providerId="AD" clId="Web-{45B00609-585C-6D0D-C585-5FA3DD406B34}" dt="2023-10-20T18:41:23.292" v="37" actId="20577"/>
      <pc:docMkLst>
        <pc:docMk/>
      </pc:docMkLst>
      <pc:sldChg chg="modSp">
        <pc:chgData name="Carla Cherry" userId="S::ccherry@aafp.org::ff20611e-d0a0-41dc-8f4e-1f55e75c36ff" providerId="AD" clId="Web-{45B00609-585C-6D0D-C585-5FA3DD406B34}" dt="2023-10-20T18:40:45.604" v="19" actId="14100"/>
        <pc:sldMkLst>
          <pc:docMk/>
          <pc:sldMk cId="0" sldId="258"/>
        </pc:sldMkLst>
        <pc:spChg chg="mod">
          <ac:chgData name="Carla Cherry" userId="S::ccherry@aafp.org::ff20611e-d0a0-41dc-8f4e-1f55e75c36ff" providerId="AD" clId="Web-{45B00609-585C-6D0D-C585-5FA3DD406B34}" dt="2023-10-20T18:40:45.604" v="19" actId="14100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Carla Cherry" userId="S::ccherry@aafp.org::ff20611e-d0a0-41dc-8f4e-1f55e75c36ff" providerId="AD" clId="Web-{45B00609-585C-6D0D-C585-5FA3DD406B34}" dt="2023-10-20T18:41:23.292" v="37" actId="20577"/>
        <pc:sldMkLst>
          <pc:docMk/>
          <pc:sldMk cId="0" sldId="259"/>
        </pc:sldMkLst>
        <pc:spChg chg="mod">
          <ac:chgData name="Carla Cherry" userId="S::ccherry@aafp.org::ff20611e-d0a0-41dc-8f4e-1f55e75c36ff" providerId="AD" clId="Web-{45B00609-585C-6D0D-C585-5FA3DD406B34}" dt="2023-10-20T18:41:23.292" v="37" actId="20577"/>
          <ac:spMkLst>
            <pc:docMk/>
            <pc:sldMk cId="0" sldId="25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05430-B622-486D-B42D-CD5D53D9925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CD6E0-6FCE-4819-A6DF-2C4798D1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00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3CE6E-202A-480B-BA54-5D98F99FE4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0525" y="1295400"/>
            <a:ext cx="5638800" cy="2214563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Title: Arial Bold, 40-60 / white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FC547-C509-46CB-9E66-6AA01C27E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0525" y="3552191"/>
            <a:ext cx="5638800" cy="1198562"/>
          </a:xfrm>
        </p:spPr>
        <p:txBody>
          <a:bodyPr anchor="b">
            <a:normAutofit/>
          </a:bodyPr>
          <a:lstStyle>
            <a:lvl1pPr marL="0" indent="0" algn="l">
              <a:buNone/>
              <a:defRPr sz="27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Subtitle:  Arial Bold, 24-36 / orange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C5653-E33E-4AF1-9770-669F9F0F00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525" y="4792982"/>
            <a:ext cx="5638800" cy="521968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and Date, Arial Bold, 18-24 / white</a:t>
            </a:r>
          </a:p>
        </p:txBody>
      </p:sp>
    </p:spTree>
    <p:extLst>
      <p:ext uri="{BB962C8B-B14F-4D97-AF65-F5344CB8AC3E}">
        <p14:creationId xmlns:p14="http://schemas.microsoft.com/office/powerpoint/2010/main" val="117036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388056-F1AF-4D00-8876-6F9D99943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26" y="6278256"/>
            <a:ext cx="302342" cy="409575"/>
          </a:xfrm>
        </p:spPr>
        <p:txBody>
          <a:bodyPr/>
          <a:lstStyle>
            <a:lvl1pPr>
              <a:defRPr sz="105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7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4FF51-24AA-475C-8ED0-958F6759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D707C-7F9C-4C5A-AA20-C7479542AA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984DA-660F-4ACB-A870-86EA3DACE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668A8D-9152-454A-81DE-03D95A0AFD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08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0E86-6534-4FCB-9096-AF7BD6B0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FC382-6BA5-49E4-8ED4-12086863D0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8A7DD-380C-4B6C-A1CE-5D348E56D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E1477E-6872-4DFA-8FD1-3DB0A6DA9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4ACC8-5CA2-4882-BD40-22F53D769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Headline: Arial Bold, 36-48 / black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0703C-BF51-4AB1-A60B-175EEABDC8B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9B93E-A616-4E52-A408-0B730D70B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8600" y="6280561"/>
            <a:ext cx="302342" cy="409575"/>
          </a:xfrm>
        </p:spPr>
        <p:txBody>
          <a:bodyPr/>
          <a:lstStyle>
            <a:lvl1pPr>
              <a:defRPr sz="105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90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DB986-04B1-47E5-B445-197AEA1A7F6C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Headline: Arial Bold, 36-48 / black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AB312-AD17-4AEE-B816-49BAE59013C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33124-2937-4B5A-B3E4-72ECE66916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A752-8AF5-43D4-A5D4-F173BA465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Headline: Arial Bold, 36-48 /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520B-C146-419B-AB84-F145A14EDD4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A7967-B26D-4488-9BF4-D9C8D427BF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26" y="6292646"/>
            <a:ext cx="302342" cy="412954"/>
          </a:xfrm>
        </p:spPr>
        <p:txBody>
          <a:bodyPr/>
          <a:lstStyle>
            <a:lvl1pPr algn="ctr">
              <a:defRPr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3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520B-C146-419B-AB84-F145A14EDD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66160" y="225426"/>
            <a:ext cx="5357813" cy="40379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31D636-0E1F-40A0-AB1C-D8BCD02B4E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08710" y="4594861"/>
            <a:ext cx="3369469" cy="112014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Arial Regular, 18 </a:t>
            </a:r>
            <a:r>
              <a:rPr lang="en-US" dirty="0" err="1"/>
              <a:t>pt</a:t>
            </a:r>
            <a:r>
              <a:rPr lang="en-US" dirty="0"/>
              <a:t> / white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0AF03-4D55-454D-BA0D-17F8DBE8E4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8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520B-C146-419B-AB84-F145A14EDD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32020" y="1865078"/>
            <a:ext cx="3849053" cy="3438442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Body: Arial Regular, 18-32 / black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FCF73-9439-4A85-92BD-8A6E52BEA2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40C980-E9FD-4434-8AAB-FEDF9AD8DC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865078"/>
            <a:ext cx="4261473" cy="3438442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3CE161-E5BD-453D-A62E-5B104CFEB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865313"/>
            <a:ext cx="4262438" cy="34385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F396B7-26C9-496A-B925-51A6340C4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3875" y="373064"/>
            <a:ext cx="8056960" cy="1258887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 b="1"/>
            </a:lvl1pPr>
          </a:lstStyle>
          <a:p>
            <a:pPr lvl="0"/>
            <a:r>
              <a:rPr lang="en-US" dirty="0"/>
              <a:t>Headline:  Arial Bold 36-48 </a:t>
            </a:r>
            <a:r>
              <a:rPr lang="en-US" dirty="0" err="1"/>
              <a:t>pt</a:t>
            </a:r>
            <a:r>
              <a:rPr lang="en-US" dirty="0"/>
              <a:t> / black </a:t>
            </a:r>
          </a:p>
        </p:txBody>
      </p:sp>
    </p:spTree>
    <p:extLst>
      <p:ext uri="{BB962C8B-B14F-4D97-AF65-F5344CB8AC3E}">
        <p14:creationId xmlns:p14="http://schemas.microsoft.com/office/powerpoint/2010/main" val="588237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742" userDrawn="1">
          <p15:clr>
            <a:srgbClr val="FBAE40"/>
          </p15:clr>
        </p15:guide>
        <p15:guide id="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AE9A-706C-49E5-ADBE-180CEDDD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853" y="1732598"/>
            <a:ext cx="5520690" cy="3570922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C78CB-7971-469D-8B53-F376091A7A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7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AE9A-706C-49E5-ADBE-180CEDDD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237" y="1629728"/>
            <a:ext cx="5409248" cy="3548062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2DBB4-4B7C-43D6-B512-0BABBC5F24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5AFE-9400-494B-9609-CA6DADF20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Headline: Arial Bold, 36-48 /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0CEEB-F1FA-41C6-80C9-AB0D6FF4D60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53783-399C-4952-A52D-2A86A2CBDD9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43C010-4CA6-48ED-B79D-8786987BA3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0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17B41-1C13-4D9F-8F4E-1315482B24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Headline: Arial Bold, 36-48 / black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97D80-9373-422B-B4E9-AD0DC050E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0BE34-7244-46FD-8CB9-2190D796D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6C2A3-B873-4C7D-AE1E-5AFFC4691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C6446-808A-4F61-ADF9-BA2D5029A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5DC033-9F66-406F-820E-44815212035F}"/>
              </a:ext>
            </a:extLst>
          </p:cNvPr>
          <p:cNvSpPr/>
          <p:nvPr userDrawn="1"/>
        </p:nvSpPr>
        <p:spPr>
          <a:xfrm>
            <a:off x="206477" y="6331664"/>
            <a:ext cx="3392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C38F574-C4C0-48B1-B81D-85833E98F04F}" type="slidenum">
              <a:rPr lang="en-US" sz="105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4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4243-E65E-43D5-A55F-086B6DF40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Headline: Arial Bold, 36-48 / black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4707D-B6B7-49B3-B18C-B61254E4A1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1226" y="6263150"/>
            <a:ext cx="302342" cy="434514"/>
          </a:xfrm>
        </p:spPr>
        <p:txBody>
          <a:bodyPr/>
          <a:lstStyle>
            <a:lvl1pPr>
              <a:defRPr sz="105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8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70A61-5424-4D0F-8315-BB22B8CB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D429A-B927-414D-80BD-ADB4F71A5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D56F4-B78E-41CB-8C5D-BE130C082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1226" y="6278257"/>
            <a:ext cx="302342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8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-685800" y="228600"/>
            <a:ext cx="91440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2550" algn="ctr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CONGRATULATIONS!!!</a:t>
            </a:r>
          </a:p>
        </p:txBody>
      </p:sp>
      <p:pic>
        <p:nvPicPr>
          <p:cNvPr id="5" name="Picture 4" descr="A pregnant person holding her belly">
            <a:extLst>
              <a:ext uri="{FF2B5EF4-FFF2-40B4-BE49-F238E27FC236}">
                <a16:creationId xmlns:a16="http://schemas.microsoft.com/office/drawing/2014/main" id="{D5E87E05-9F52-3465-52C2-22C77ACB7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1188211"/>
            <a:ext cx="5715000" cy="44815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342743"/>
            <a:ext cx="729297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30985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Instructor</a:t>
            </a:r>
            <a:r>
              <a:rPr spc="-150" dirty="0"/>
              <a:t> </a:t>
            </a:r>
            <a:r>
              <a:rPr spc="-10" dirty="0"/>
              <a:t>Candidate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5142" y="1512214"/>
            <a:ext cx="7733030" cy="3866443"/>
          </a:xfrm>
          <a:prstGeom prst="rect">
            <a:avLst/>
          </a:prstGeom>
        </p:spPr>
        <p:txBody>
          <a:bodyPr vert="horz" wrap="square" lIns="0" tIns="97790" rIns="0" bIns="0" rtlCol="0" anchor="t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Your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status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now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ALSO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Instructor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Candidate</a:t>
            </a:r>
            <a:endParaRPr sz="2800" b="1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135" dirty="0">
                <a:latin typeface="Calibri"/>
                <a:cs typeface="Calibri"/>
              </a:rPr>
              <a:t>To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become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ALSO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Approved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Instructor</a:t>
            </a:r>
            <a:endParaRPr sz="2800" dirty="0">
              <a:latin typeface="Calibri"/>
              <a:cs typeface="Calibri"/>
            </a:endParaRPr>
          </a:p>
          <a:p>
            <a:pPr marL="571500" marR="49530" lvl="1">
              <a:spcBef>
                <a:spcPts val="605"/>
              </a:spcBef>
              <a:buChar char="-"/>
              <a:tabLst>
                <a:tab pos="756285" algn="l"/>
                <a:tab pos="756920" algn="l"/>
              </a:tabLst>
            </a:pPr>
            <a:r>
              <a:rPr lang="en-US" sz="2400" b="1" dirty="0">
                <a:latin typeface="Calibri"/>
                <a:cs typeface="Calibri"/>
              </a:rPr>
              <a:t> TEACH</a:t>
            </a:r>
            <a:r>
              <a:rPr lang="en-US" sz="2400" dirty="0">
                <a:latin typeface="Calibri"/>
                <a:cs typeface="Calibri"/>
              </a:rPr>
              <a:t> while being </a:t>
            </a:r>
            <a:r>
              <a:rPr lang="en-US" sz="2400" b="1" dirty="0">
                <a:latin typeface="Calibri"/>
                <a:cs typeface="Calibri"/>
              </a:rPr>
              <a:t>OBSERVED</a:t>
            </a:r>
            <a:r>
              <a:rPr lang="en-US" sz="2400" dirty="0">
                <a:latin typeface="Calibri"/>
                <a:cs typeface="Calibri"/>
              </a:rPr>
              <a:t> by an Advisory Faculty, at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ALSO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BLSO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Provider </a:t>
            </a:r>
            <a:r>
              <a:rPr sz="2400" dirty="0">
                <a:latin typeface="Calibri"/>
                <a:cs typeface="Calibri"/>
              </a:rPr>
              <a:t>Course</a:t>
            </a:r>
            <a:r>
              <a:rPr lang="en-US" sz="2400" dirty="0">
                <a:latin typeface="Calibri"/>
                <a:cs typeface="Calibri"/>
              </a:rPr>
              <a:t>.</a:t>
            </a:r>
            <a:r>
              <a:rPr lang="en-US" sz="2400" spc="-25" dirty="0">
                <a:latin typeface="Calibri"/>
                <a:cs typeface="Calibri"/>
              </a:rPr>
              <a:t> </a:t>
            </a:r>
          </a:p>
          <a:p>
            <a:pPr marL="571500" marR="49530" lvl="8">
              <a:spcBef>
                <a:spcPts val="605"/>
              </a:spcBef>
              <a:buChar char="-"/>
              <a:tabLst>
                <a:tab pos="756285" algn="l"/>
                <a:tab pos="756920" algn="l"/>
              </a:tabLst>
            </a:pPr>
            <a:r>
              <a:rPr lang="en-US" sz="2400" spc="-25" dirty="0">
                <a:latin typeface="Calibri"/>
                <a:cs typeface="Calibri"/>
              </a:rPr>
              <a:t> This needs to occur within </a:t>
            </a:r>
            <a:r>
              <a:rPr sz="2400" dirty="0">
                <a:latin typeface="Calibri"/>
                <a:cs typeface="Calibri"/>
              </a:rPr>
              <a:t>365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days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Course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you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begin the status cycle over, attending an ALSO Course and Instructor Course,</a:t>
            </a:r>
            <a:r>
              <a:rPr lang="en-US"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again.</a:t>
            </a:r>
            <a:endParaRPr sz="2400" dirty="0">
              <a:latin typeface="Calibri"/>
              <a:cs typeface="Calibri"/>
            </a:endParaRPr>
          </a:p>
          <a:p>
            <a:pPr marL="571500" marR="5080" lvl="1">
              <a:spcBef>
                <a:spcPts val="575"/>
              </a:spcBef>
              <a:buChar char="-"/>
              <a:tabLst>
                <a:tab pos="756285" algn="l"/>
                <a:tab pos="756920" algn="l"/>
              </a:tabLst>
            </a:pPr>
            <a:r>
              <a:rPr lang="en-US" sz="2400" dirty="0">
                <a:latin typeface="Calibri"/>
                <a:cs typeface="Calibri"/>
              </a:rPr>
              <a:t> 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assistance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finding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Course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teach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observed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visit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AAFP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CME</a:t>
            </a:r>
            <a:r>
              <a:rPr lang="en-US" sz="2400" dirty="0">
                <a:latin typeface="Calibri"/>
                <a:cs typeface="Calibri"/>
              </a:rPr>
              <a:t> Search</a:t>
            </a:r>
            <a:r>
              <a:rPr sz="2400" spc="-10" dirty="0">
                <a:latin typeface="Calibri"/>
                <a:cs typeface="Calibri"/>
              </a:rPr>
              <a:t> webpage.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342743"/>
            <a:ext cx="91440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3585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Approved</a:t>
            </a:r>
            <a:r>
              <a:rPr spc="-185" dirty="0"/>
              <a:t> </a:t>
            </a:r>
            <a:r>
              <a:rPr dirty="0"/>
              <a:t>Instructor</a:t>
            </a:r>
            <a:r>
              <a:rPr spc="-180" dirty="0"/>
              <a:t> </a:t>
            </a:r>
            <a:r>
              <a:rPr spc="-10" dirty="0"/>
              <a:t>Status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97946" y="1705154"/>
            <a:ext cx="8789957" cy="2468496"/>
          </a:xfrm>
          <a:prstGeom prst="rect">
            <a:avLst/>
          </a:prstGeom>
        </p:spPr>
        <p:txBody>
          <a:bodyPr vert="horz" wrap="square" lIns="0" tIns="57785" rIns="0" bIns="0" rtlCol="0" anchor="t">
            <a:spAutoFit/>
          </a:bodyPr>
          <a:lstStyle/>
          <a:p>
            <a:pPr marL="376555" indent="-342900">
              <a:lnSpc>
                <a:spcPct val="100000"/>
              </a:lnSpc>
              <a:spcBef>
                <a:spcPts val="455"/>
              </a:spcBef>
              <a:buFont typeface="Wingdings"/>
              <a:buChar char=""/>
              <a:tabLst>
                <a:tab pos="376555" algn="l"/>
                <a:tab pos="377190" algn="l"/>
              </a:tabLst>
            </a:pPr>
            <a:r>
              <a:rPr dirty="0"/>
              <a:t>ALSO</a:t>
            </a:r>
            <a:r>
              <a:rPr spc="-20" dirty="0"/>
              <a:t> </a:t>
            </a:r>
            <a:r>
              <a:rPr dirty="0"/>
              <a:t>Approved</a:t>
            </a:r>
            <a:r>
              <a:rPr spc="-25" dirty="0"/>
              <a:t> </a:t>
            </a:r>
            <a:r>
              <a:rPr dirty="0"/>
              <a:t>Instructor</a:t>
            </a:r>
            <a:r>
              <a:rPr spc="-25" dirty="0"/>
              <a:t> </a:t>
            </a:r>
            <a:r>
              <a:rPr dirty="0"/>
              <a:t>Status</a:t>
            </a:r>
            <a:r>
              <a:rPr spc="-10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dirty="0"/>
              <a:t>good</a:t>
            </a:r>
            <a:r>
              <a:rPr spc="-15" dirty="0"/>
              <a:t> </a:t>
            </a:r>
            <a:r>
              <a:rPr dirty="0"/>
              <a:t>for</a:t>
            </a:r>
            <a:r>
              <a:rPr spc="10" dirty="0"/>
              <a:t> </a:t>
            </a:r>
            <a:r>
              <a:rPr dirty="0"/>
              <a:t>3</a:t>
            </a:r>
            <a:r>
              <a:rPr spc="-20" dirty="0"/>
              <a:t> </a:t>
            </a:r>
            <a:r>
              <a:rPr spc="-10" dirty="0"/>
              <a:t>years</a:t>
            </a:r>
          </a:p>
          <a:p>
            <a:pPr marL="532130" lvl="1" indent="-372110">
              <a:lnSpc>
                <a:spcPct val="100000"/>
              </a:lnSpc>
              <a:spcBef>
                <a:spcPts val="290"/>
              </a:spcBef>
              <a:buFont typeface="Symbol"/>
              <a:buChar char=""/>
              <a:tabLst>
                <a:tab pos="532130" algn="l"/>
                <a:tab pos="532765" algn="l"/>
              </a:tabLst>
            </a:pPr>
            <a:r>
              <a:rPr sz="2200" dirty="0">
                <a:latin typeface="Calibri"/>
                <a:cs typeface="Calibri"/>
              </a:rPr>
              <a:t>Expires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last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month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which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obtained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it.</a:t>
            </a:r>
            <a:endParaRPr sz="2200" dirty="0">
              <a:latin typeface="Calibri"/>
              <a:cs typeface="Calibri"/>
            </a:endParaRPr>
          </a:p>
          <a:p>
            <a:pPr marL="532130" marR="5080" lvl="1" indent="-372110">
              <a:lnSpc>
                <a:spcPct val="111500"/>
              </a:lnSpc>
              <a:spcBef>
                <a:spcPts val="70"/>
              </a:spcBef>
              <a:buFont typeface="Symbol"/>
              <a:buChar char=""/>
              <a:tabLst>
                <a:tab pos="532130" algn="l"/>
                <a:tab pos="532765" algn="l"/>
              </a:tabLst>
            </a:pPr>
            <a:r>
              <a:rPr sz="2200" dirty="0">
                <a:latin typeface="Calibri"/>
                <a:cs typeface="Calibri"/>
              </a:rPr>
              <a:t>To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maintain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Approved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Instructor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Status,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have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two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requirements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complete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every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three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years,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before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expiration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date.</a:t>
            </a:r>
            <a:endParaRPr sz="2200" dirty="0">
              <a:latin typeface="Calibri"/>
              <a:cs typeface="Calibri"/>
            </a:endParaRPr>
          </a:p>
          <a:p>
            <a:pPr marL="1133475" lvl="2" indent="-347980">
              <a:lnSpc>
                <a:spcPct val="100000"/>
              </a:lnSpc>
              <a:spcBef>
                <a:spcPts val="380"/>
              </a:spcBef>
              <a:tabLst>
                <a:tab pos="1133475" algn="l"/>
                <a:tab pos="1134110" algn="l"/>
              </a:tabLst>
            </a:pPr>
            <a:r>
              <a:rPr sz="2200" b="1" dirty="0">
                <a:latin typeface="Calibri"/>
                <a:cs typeface="Calibri"/>
              </a:rPr>
              <a:t>Teach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least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2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ALSO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BLSO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Courses</a:t>
            </a:r>
            <a:endParaRPr sz="2200" dirty="0">
              <a:latin typeface="Calibri"/>
              <a:cs typeface="Calibri"/>
            </a:endParaRPr>
          </a:p>
          <a:p>
            <a:pPr marL="1133475" lvl="2" indent="-347980">
              <a:lnSpc>
                <a:spcPct val="100000"/>
              </a:lnSpc>
              <a:spcBef>
                <a:spcPts val="800"/>
              </a:spcBef>
              <a:tabLst>
                <a:tab pos="1133475" algn="l"/>
                <a:tab pos="1134110" algn="l"/>
              </a:tabLst>
            </a:pPr>
            <a:r>
              <a:rPr sz="2200" b="1" spc="-10" dirty="0">
                <a:latin typeface="Calibri"/>
                <a:cs typeface="Calibri"/>
              </a:rPr>
              <a:t>Complete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lang="en-US" sz="2200" spc="-70" dirty="0">
                <a:latin typeface="Calibri"/>
                <a:cs typeface="Calibri"/>
              </a:rPr>
              <a:t>each edition of </a:t>
            </a:r>
            <a:r>
              <a:rPr lang="en-US" sz="2200" dirty="0">
                <a:latin typeface="Calibri"/>
                <a:cs typeface="Calibri"/>
              </a:rPr>
              <a:t>the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ALSO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Online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Instructor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Renewal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Course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358131"/>
            <a:ext cx="91440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200" spc="-20" dirty="0"/>
              <a:t>Letters</a:t>
            </a:r>
            <a:r>
              <a:rPr sz="4200" spc="-90" dirty="0"/>
              <a:t> </a:t>
            </a:r>
            <a:r>
              <a:rPr sz="4200" dirty="0"/>
              <a:t>of</a:t>
            </a:r>
            <a:r>
              <a:rPr sz="4200" spc="-90" dirty="0"/>
              <a:t> </a:t>
            </a:r>
            <a:r>
              <a:rPr sz="4200" spc="-30" dirty="0"/>
              <a:t>Participation/Wallet</a:t>
            </a:r>
            <a:r>
              <a:rPr sz="4200" spc="-90" dirty="0"/>
              <a:t> </a:t>
            </a:r>
            <a:r>
              <a:rPr sz="4200" spc="-20" dirty="0"/>
              <a:t>Card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8030" y="1618157"/>
            <a:ext cx="8263255" cy="272638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419100" marR="9525" indent="-406400"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419100" algn="l"/>
                <a:tab pos="419734" algn="l"/>
              </a:tabLst>
            </a:pPr>
            <a:r>
              <a:rPr sz="2400" dirty="0">
                <a:latin typeface="Calibri"/>
                <a:cs typeface="Calibri"/>
              </a:rPr>
              <a:t>Within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lang="en-US" sz="2400" spc="-35" dirty="0">
                <a:latin typeface="Calibri"/>
                <a:cs typeface="Calibri"/>
              </a:rPr>
              <a:t>a week 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lang="en-US" sz="2400" spc="-35" dirty="0">
                <a:latin typeface="Calibri"/>
                <a:cs typeface="Calibri"/>
              </a:rPr>
              <a:t>the Live course,</a:t>
            </a:r>
            <a:r>
              <a:rPr lang="en-US"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Learner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receive 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email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with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link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leading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them 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AAFP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Account where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find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Letter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Participation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Course.</a:t>
            </a:r>
            <a:endParaRPr sz="2400" dirty="0">
              <a:latin typeface="Calibri"/>
              <a:cs typeface="Calibri"/>
            </a:endParaRPr>
          </a:p>
          <a:p>
            <a:pPr marL="419100" indent="-406400">
              <a:lnSpc>
                <a:spcPct val="100000"/>
              </a:lnSpc>
              <a:spcBef>
                <a:spcPts val="505"/>
              </a:spcBef>
              <a:buFont typeface="Wingdings" panose="05000000000000000000" pitchFamily="2" charset="2"/>
              <a:buChar char="§"/>
              <a:tabLst>
                <a:tab pos="419100" algn="l"/>
                <a:tab pos="419734" algn="l"/>
              </a:tabLst>
            </a:pPr>
            <a:r>
              <a:rPr sz="2400" dirty="0">
                <a:latin typeface="Calibri"/>
                <a:cs typeface="Calibri"/>
              </a:rPr>
              <a:t>Wallet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cards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provided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Candidates.</a:t>
            </a:r>
            <a:endParaRPr sz="2400" dirty="0">
              <a:latin typeface="Calibri"/>
              <a:cs typeface="Calibri"/>
            </a:endParaRPr>
          </a:p>
          <a:p>
            <a:pPr marL="419100" marR="5080" indent="-4064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>
                <a:tab pos="419100" algn="l"/>
                <a:tab pos="419734" algn="l"/>
              </a:tabLst>
            </a:pPr>
            <a:r>
              <a:rPr sz="2400" dirty="0">
                <a:latin typeface="Calibri"/>
                <a:cs typeface="Calibri"/>
              </a:rPr>
              <a:t>Once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teach 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recommended for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Approved </a:t>
            </a:r>
            <a:r>
              <a:rPr sz="2400" spc="-10" dirty="0">
                <a:latin typeface="Calibri"/>
                <a:cs typeface="Calibri"/>
              </a:rPr>
              <a:t>Instructor </a:t>
            </a:r>
            <a:r>
              <a:rPr lang="en-US"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tatus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Advisory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Faculty,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receive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Approved </a:t>
            </a:r>
            <a:r>
              <a:rPr sz="2400" dirty="0">
                <a:latin typeface="Calibri"/>
                <a:cs typeface="Calibri"/>
              </a:rPr>
              <a:t>Instructor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wallet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card 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AAFP </a:t>
            </a:r>
            <a:r>
              <a:rPr sz="2400" spc="-10" dirty="0">
                <a:latin typeface="Calibri"/>
                <a:cs typeface="Calibri"/>
              </a:rPr>
              <a:t>Account.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 idx="4294967295"/>
          </p:nvPr>
        </p:nvSpPr>
        <p:spPr>
          <a:xfrm>
            <a:off x="0" y="660243"/>
            <a:ext cx="91440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Any</a:t>
            </a:r>
            <a:r>
              <a:rPr spc="-65" dirty="0"/>
              <a:t> </a:t>
            </a:r>
            <a:r>
              <a:rPr spc="-10" dirty="0"/>
              <a:t>Questions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2933" y="2763997"/>
            <a:ext cx="1097293" cy="178720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93607" y="4876800"/>
            <a:ext cx="47567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i="1" dirty="0">
                <a:latin typeface="Calibri"/>
                <a:cs typeface="Calibri"/>
              </a:rPr>
              <a:t>Thank</a:t>
            </a:r>
            <a:r>
              <a:rPr sz="4000" b="1" i="1" spc="-90" dirty="0">
                <a:latin typeface="Calibri"/>
                <a:cs typeface="Calibri"/>
              </a:rPr>
              <a:t> </a:t>
            </a:r>
            <a:r>
              <a:rPr sz="4000" b="1" i="1" dirty="0">
                <a:latin typeface="Calibri"/>
                <a:cs typeface="Calibri"/>
              </a:rPr>
              <a:t>you</a:t>
            </a:r>
            <a:r>
              <a:rPr sz="4000" b="1" i="1" spc="-90" dirty="0">
                <a:latin typeface="Calibri"/>
                <a:cs typeface="Calibri"/>
              </a:rPr>
              <a:t> </a:t>
            </a:r>
            <a:r>
              <a:rPr sz="4000" b="1" i="1" dirty="0">
                <a:latin typeface="Calibri"/>
                <a:cs typeface="Calibri"/>
              </a:rPr>
              <a:t>for</a:t>
            </a:r>
            <a:r>
              <a:rPr sz="4000" b="1" i="1" spc="-90" dirty="0">
                <a:latin typeface="Calibri"/>
                <a:cs typeface="Calibri"/>
              </a:rPr>
              <a:t> </a:t>
            </a:r>
            <a:r>
              <a:rPr sz="4000" b="1" i="1" spc="-10" dirty="0">
                <a:latin typeface="Calibri"/>
                <a:cs typeface="Calibri"/>
              </a:rPr>
              <a:t>coming!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F0A5BEE-4B80-40B1-A079-0BBC7F0A8237}"/>
              </a:ext>
            </a:extLst>
          </p:cNvPr>
          <p:cNvSpPr txBox="1">
            <a:spLocks/>
          </p:cNvSpPr>
          <p:nvPr/>
        </p:nvSpPr>
        <p:spPr>
          <a:xfrm>
            <a:off x="192394" y="5573394"/>
            <a:ext cx="353962" cy="30718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82C7E-AC41-8B52-0EAA-B02BE906E9F7}"/>
              </a:ext>
            </a:extLst>
          </p:cNvPr>
          <p:cNvSpPr txBox="1"/>
          <p:nvPr/>
        </p:nvSpPr>
        <p:spPr>
          <a:xfrm>
            <a:off x="1303894" y="2713382"/>
            <a:ext cx="6536213" cy="1099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25" b="1" dirty="0">
                <a:effectLst/>
                <a:latin typeface="Helvetica" pitchFamily="2" charset="0"/>
              </a:rPr>
              <a:t>©</a:t>
            </a:r>
            <a:r>
              <a:rPr lang="en-US" sz="1125" b="1" dirty="0"/>
              <a:t> 2023 American Academy of Family Physicians. All rights reserved.</a:t>
            </a:r>
          </a:p>
          <a:p>
            <a:pPr algn="ctr">
              <a:lnSpc>
                <a:spcPct val="150000"/>
              </a:lnSpc>
            </a:pPr>
            <a:r>
              <a:rPr lang="en-US" sz="1125" dirty="0">
                <a:latin typeface="Helvetica" pitchFamily="2" charset="0"/>
              </a:rPr>
              <a:t>All materials/content herein are protected by copyright and are for the sole, personal use of the user.</a:t>
            </a:r>
          </a:p>
          <a:p>
            <a:pPr algn="ctr">
              <a:lnSpc>
                <a:spcPct val="150000"/>
              </a:lnSpc>
            </a:pPr>
            <a:r>
              <a:rPr lang="en-US" sz="1125" dirty="0">
                <a:latin typeface="Helvetica" pitchFamily="2" charset="0"/>
              </a:rPr>
              <a:t>No part of the materials/content may be copied, duplicated, distributed or retransmitted </a:t>
            </a:r>
          </a:p>
          <a:p>
            <a:pPr algn="ctr">
              <a:lnSpc>
                <a:spcPct val="150000"/>
              </a:lnSpc>
            </a:pPr>
            <a:r>
              <a:rPr lang="en-US" sz="1125" dirty="0">
                <a:latin typeface="Helvetica" pitchFamily="2" charset="0"/>
              </a:rPr>
              <a:t>In any form or medium without the prior permission of the applicable copyright owner.</a:t>
            </a:r>
          </a:p>
        </p:txBody>
      </p:sp>
    </p:spTree>
    <p:extLst>
      <p:ext uri="{BB962C8B-B14F-4D97-AF65-F5344CB8AC3E}">
        <p14:creationId xmlns:p14="http://schemas.microsoft.com/office/powerpoint/2010/main" val="185290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574593-EC7E-44C5-1E79-DA60FFCF26F0}"/>
              </a:ext>
            </a:extLst>
          </p:cNvPr>
          <p:cNvSpPr/>
          <p:nvPr/>
        </p:nvSpPr>
        <p:spPr>
          <a:xfrm>
            <a:off x="2526632" y="2192755"/>
            <a:ext cx="4138863" cy="252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00907B5-80FF-E197-D4A6-216BC6102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54" y="1983588"/>
            <a:ext cx="3494693" cy="29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96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7901E"/>
      </a:accent1>
      <a:accent2>
        <a:srgbClr val="474C55"/>
      </a:accent2>
      <a:accent3>
        <a:srgbClr val="008FB4"/>
      </a:accent3>
      <a:accent4>
        <a:srgbClr val="F2BA7F"/>
      </a:accent4>
      <a:accent5>
        <a:srgbClr val="82858C"/>
      </a:accent5>
      <a:accent6>
        <a:srgbClr val="65B0CA"/>
      </a:accent6>
      <a:hlink>
        <a:srgbClr val="F6CFA4"/>
      </a:hlink>
      <a:folHlink>
        <a:srgbClr val="A4A6A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6a7437-a7e7-4452-817c-46e435f59c4c">
      <Terms xmlns="http://schemas.microsoft.com/office/infopath/2007/PartnerControls"/>
    </lcf76f155ced4ddcb4097134ff3c332f>
    <TaxCatchAll xmlns="0db41735-03c9-45f7-99e2-dcae27ef450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0405EB6D76C04A99D739F71CB1C882" ma:contentTypeVersion="17" ma:contentTypeDescription="Create a new document." ma:contentTypeScope="" ma:versionID="eccb9b86093ca6025ef1b7557fb95950">
  <xsd:schema xmlns:xsd="http://www.w3.org/2001/XMLSchema" xmlns:xs="http://www.w3.org/2001/XMLSchema" xmlns:p="http://schemas.microsoft.com/office/2006/metadata/properties" xmlns:ns2="856a7437-a7e7-4452-817c-46e435f59c4c" xmlns:ns3="0db41735-03c9-45f7-99e2-dcae27ef4500" targetNamespace="http://schemas.microsoft.com/office/2006/metadata/properties" ma:root="true" ma:fieldsID="d881cbdf39fb992358e0d82e566fa259" ns2:_="" ns3:_="">
    <xsd:import namespace="856a7437-a7e7-4452-817c-46e435f59c4c"/>
    <xsd:import namespace="0db41735-03c9-45f7-99e2-dcae27ef45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a7437-a7e7-4452-817c-46e435f59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157a136-43c5-4c94-a19c-50cb202ee4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41735-03c9-45f7-99e2-dcae27ef450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79d10cf-ccaf-40ed-b724-45c3658e93e8}" ma:internalName="TaxCatchAll" ma:showField="CatchAllData" ma:web="0db41735-03c9-45f7-99e2-dcae27ef45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40CEAB-A2AA-4D66-B2FB-0C8AB453F966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44b84ca7-2927-481a-8a31-59a5bb8513c6"/>
    <ds:schemaRef ds:uri="85d1d648-6a5c-4eb0-a29c-58933aa408ba"/>
    <ds:schemaRef ds:uri="http://schemas.microsoft.com/office/2006/metadata/properties"/>
    <ds:schemaRef ds:uri="http://schemas.microsoft.com/office/infopath/2007/PartnerControls"/>
    <ds:schemaRef ds:uri="http://purl.org/dc/dcmitype/"/>
    <ds:schemaRef ds:uri="856a7437-a7e7-4452-817c-46e435f59c4c"/>
    <ds:schemaRef ds:uri="0db41735-03c9-45f7-99e2-dcae27ef4500"/>
  </ds:schemaRefs>
</ds:datastoreItem>
</file>

<file path=customXml/itemProps2.xml><?xml version="1.0" encoding="utf-8"?>
<ds:datastoreItem xmlns:ds="http://schemas.openxmlformats.org/officeDocument/2006/customXml" ds:itemID="{5ACF788D-739F-45C1-A18F-3360B0E60C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5E2463-E98B-4B7C-B037-E4ADF8CBDF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6a7437-a7e7-4452-817c-46e435f59c4c"/>
    <ds:schemaRef ds:uri="0db41735-03c9-45f7-99e2-dcae27ef45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294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CONGRATULATIONS!!!</vt:lpstr>
      <vt:lpstr>Instructor Candidate</vt:lpstr>
      <vt:lpstr>Approved Instructor Status</vt:lpstr>
      <vt:lpstr>Letters of Participation/Wallet Card</vt:lpstr>
      <vt:lpstr>Any 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ALSO Instructor Course - Conclusion Slides</dc:title>
  <dc:creator>American Academy of Family Physicians</dc:creator>
  <cp:lastModifiedBy>Gaylynn Butts</cp:lastModifiedBy>
  <cp:revision>26</cp:revision>
  <dcterms:created xsi:type="dcterms:W3CDTF">2022-07-13T16:18:31Z</dcterms:created>
  <dcterms:modified xsi:type="dcterms:W3CDTF">2023-10-20T18:41:27Z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2022-07-13T00:00:00Z</vt:filetime>
  </property>
  <property fmtid="{D5CDD505-2E9C-101B-9397-08002B2CF9AE}" pid="5" name="Producer">
    <vt:lpwstr>Microsoft® PowerPoint® 2016</vt:lpwstr>
  </property>
  <property fmtid="{D5CDD505-2E9C-101B-9397-08002B2CF9AE}" pid="6" name="ContentTypeId">
    <vt:lpwstr>0x010100B10405EB6D76C04A99D739F71CB1C882</vt:lpwstr>
  </property>
  <property fmtid="{D5CDD505-2E9C-101B-9397-08002B2CF9AE}" pid="7" name="MediaServiceImageTags">
    <vt:lpwstr/>
  </property>
</Properties>
</file>