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25"/>
  </p:notesMasterIdLst>
  <p:sldIdLst>
    <p:sldId id="256" r:id="rId6"/>
    <p:sldId id="264" r:id="rId7"/>
    <p:sldId id="282" r:id="rId8"/>
    <p:sldId id="269" r:id="rId9"/>
    <p:sldId id="270" r:id="rId10"/>
    <p:sldId id="271" r:id="rId11"/>
    <p:sldId id="272" r:id="rId12"/>
    <p:sldId id="273" r:id="rId13"/>
    <p:sldId id="274" r:id="rId14"/>
    <p:sldId id="275" r:id="rId15"/>
    <p:sldId id="276" r:id="rId16"/>
    <p:sldId id="277" r:id="rId17"/>
    <p:sldId id="286" r:id="rId18"/>
    <p:sldId id="297" r:id="rId19"/>
    <p:sldId id="296" r:id="rId20"/>
    <p:sldId id="284" r:id="rId21"/>
    <p:sldId id="288" r:id="rId22"/>
    <p:sldId id="260" r:id="rId23"/>
    <p:sldId id="258" r:id="rId24"/>
  </p:sldIdLst>
  <p:sldSz cx="14630400" cy="8229600"/>
  <p:notesSz cx="6858000" cy="9144000"/>
  <p:defaultTextStyle>
    <a:defPPr>
      <a:defRPr lang="en-US"/>
    </a:defPPr>
    <a:lvl1pPr marL="0" algn="l" defTabSz="1141171" rtl="0" eaLnBrk="1" latinLnBrk="0" hangingPunct="1">
      <a:defRPr sz="2246" kern="1200">
        <a:solidFill>
          <a:schemeClr val="tx1"/>
        </a:solidFill>
        <a:latin typeface="+mn-lt"/>
        <a:ea typeface="+mn-ea"/>
        <a:cs typeface="+mn-cs"/>
      </a:defRPr>
    </a:lvl1pPr>
    <a:lvl2pPr marL="570586" algn="l" defTabSz="1141171" rtl="0" eaLnBrk="1" latinLnBrk="0" hangingPunct="1">
      <a:defRPr sz="2246" kern="1200">
        <a:solidFill>
          <a:schemeClr val="tx1"/>
        </a:solidFill>
        <a:latin typeface="+mn-lt"/>
        <a:ea typeface="+mn-ea"/>
        <a:cs typeface="+mn-cs"/>
      </a:defRPr>
    </a:lvl2pPr>
    <a:lvl3pPr marL="1141171" algn="l" defTabSz="1141171" rtl="0" eaLnBrk="1" latinLnBrk="0" hangingPunct="1">
      <a:defRPr sz="2246" kern="1200">
        <a:solidFill>
          <a:schemeClr val="tx1"/>
        </a:solidFill>
        <a:latin typeface="+mn-lt"/>
        <a:ea typeface="+mn-ea"/>
        <a:cs typeface="+mn-cs"/>
      </a:defRPr>
    </a:lvl3pPr>
    <a:lvl4pPr marL="1711757" algn="l" defTabSz="1141171" rtl="0" eaLnBrk="1" latinLnBrk="0" hangingPunct="1">
      <a:defRPr sz="2246" kern="1200">
        <a:solidFill>
          <a:schemeClr val="tx1"/>
        </a:solidFill>
        <a:latin typeface="+mn-lt"/>
        <a:ea typeface="+mn-ea"/>
        <a:cs typeface="+mn-cs"/>
      </a:defRPr>
    </a:lvl4pPr>
    <a:lvl5pPr marL="2282342" algn="l" defTabSz="1141171" rtl="0" eaLnBrk="1" latinLnBrk="0" hangingPunct="1">
      <a:defRPr sz="2246" kern="1200">
        <a:solidFill>
          <a:schemeClr val="tx1"/>
        </a:solidFill>
        <a:latin typeface="+mn-lt"/>
        <a:ea typeface="+mn-ea"/>
        <a:cs typeface="+mn-cs"/>
      </a:defRPr>
    </a:lvl5pPr>
    <a:lvl6pPr marL="2852928" algn="l" defTabSz="1141171" rtl="0" eaLnBrk="1" latinLnBrk="0" hangingPunct="1">
      <a:defRPr sz="2246" kern="1200">
        <a:solidFill>
          <a:schemeClr val="tx1"/>
        </a:solidFill>
        <a:latin typeface="+mn-lt"/>
        <a:ea typeface="+mn-ea"/>
        <a:cs typeface="+mn-cs"/>
      </a:defRPr>
    </a:lvl6pPr>
    <a:lvl7pPr marL="3423514" algn="l" defTabSz="1141171" rtl="0" eaLnBrk="1" latinLnBrk="0" hangingPunct="1">
      <a:defRPr sz="2246" kern="1200">
        <a:solidFill>
          <a:schemeClr val="tx1"/>
        </a:solidFill>
        <a:latin typeface="+mn-lt"/>
        <a:ea typeface="+mn-ea"/>
        <a:cs typeface="+mn-cs"/>
      </a:defRPr>
    </a:lvl7pPr>
    <a:lvl8pPr marL="3994099" algn="l" defTabSz="1141171" rtl="0" eaLnBrk="1" latinLnBrk="0" hangingPunct="1">
      <a:defRPr sz="2246" kern="1200">
        <a:solidFill>
          <a:schemeClr val="tx1"/>
        </a:solidFill>
        <a:latin typeface="+mn-lt"/>
        <a:ea typeface="+mn-ea"/>
        <a:cs typeface="+mn-cs"/>
      </a:defRPr>
    </a:lvl8pPr>
    <a:lvl9pPr marL="4564685" algn="l" defTabSz="1141171" rtl="0" eaLnBrk="1" latinLnBrk="0" hangingPunct="1">
      <a:defRPr sz="2246"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Montemayor" initials="KM" lastIdx="25" clrIdx="0">
    <p:extLst>
      <p:ext uri="{19B8F6BF-5375-455C-9EA6-DF929625EA0E}">
        <p15:presenceInfo xmlns:p15="http://schemas.microsoft.com/office/powerpoint/2012/main" userId="S::Kmontema@aafp.org::c58ac6a1-b1bd-4331-932b-d087fea465fb" providerId="AD"/>
      </p:ext>
    </p:extLst>
  </p:cmAuthor>
  <p:cmAuthor id="2" name="Danielle Jones" initials="DJ" lastIdx="11" clrIdx="1">
    <p:extLst>
      <p:ext uri="{19B8F6BF-5375-455C-9EA6-DF929625EA0E}">
        <p15:presenceInfo xmlns:p15="http://schemas.microsoft.com/office/powerpoint/2012/main" userId="S::djones@aafp.org::37ba1821-86ce-4a54-aa82-68e3e071a2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7" autoAdjust="0"/>
    <p:restoredTop sz="63455" autoAdjust="0"/>
  </p:normalViewPr>
  <p:slideViewPr>
    <p:cSldViewPr snapToGrid="0">
      <p:cViewPr varScale="1">
        <p:scale>
          <a:sx n="43" d="100"/>
          <a:sy n="43" d="100"/>
        </p:scale>
        <p:origin x="1776" y="3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193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Montemayor" userId="c58ac6a1-b1bd-4331-932b-d087fea465fb" providerId="ADAL" clId="{5D122512-CCFC-4F2B-8502-61D960B24327}"/>
    <pc:docChg chg="modSld">
      <pc:chgData name="Karen Montemayor" userId="c58ac6a1-b1bd-4331-932b-d087fea465fb" providerId="ADAL" clId="{5D122512-CCFC-4F2B-8502-61D960B24327}" dt="2019-11-18T20:08:40.412" v="0" actId="2"/>
      <pc:docMkLst>
        <pc:docMk/>
      </pc:docMkLst>
      <pc:sldChg chg="modSp">
        <pc:chgData name="Karen Montemayor" userId="c58ac6a1-b1bd-4331-932b-d087fea465fb" providerId="ADAL" clId="{5D122512-CCFC-4F2B-8502-61D960B24327}" dt="2019-11-18T20:08:40.412" v="0" actId="2"/>
        <pc:sldMkLst>
          <pc:docMk/>
          <pc:sldMk cId="548573028" sldId="277"/>
        </pc:sldMkLst>
        <pc:spChg chg="mod">
          <ac:chgData name="Karen Montemayor" userId="c58ac6a1-b1bd-4331-932b-d087fea465fb" providerId="ADAL" clId="{5D122512-CCFC-4F2B-8502-61D960B24327}" dt="2019-11-18T20:08:40.412" v="0" actId="2"/>
          <ac:spMkLst>
            <pc:docMk/>
            <pc:sldMk cId="548573028" sldId="277"/>
            <ac:spMk id="6" creationId="{42B9E6F4-B499-473D-8D9F-D3FAFB463C5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650194-7DF0-4D6B-932B-6DF8CB1B4987}" type="datetimeFigureOut">
              <a:rPr lang="en-US" smtClean="0"/>
              <a:t>11/18/2019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B5047A-5F22-48E9-89B4-A7E5772FB3EF}" type="slidenum">
              <a:rPr lang="en-US" smtClean="0"/>
              <a:t>‹#›</a:t>
            </a:fld>
            <a:endParaRPr lang="en-US" dirty="0"/>
          </a:p>
        </p:txBody>
      </p:sp>
    </p:spTree>
    <p:extLst>
      <p:ext uri="{BB962C8B-B14F-4D97-AF65-F5344CB8AC3E}">
        <p14:creationId xmlns:p14="http://schemas.microsoft.com/office/powerpoint/2010/main" val="467946701"/>
      </p:ext>
    </p:extLst>
  </p:cSld>
  <p:clrMap bg1="lt1" tx1="dk1" bg2="lt2" tx2="dk2" accent1="accent1" accent2="accent2" accent3="accent3" accent4="accent4" accent5="accent5" accent6="accent6" hlink="hlink" folHlink="folHlink"/>
  <p:notesStyle>
    <a:lvl1pPr marL="0" algn="l" defTabSz="1141171" rtl="0" eaLnBrk="1" latinLnBrk="0" hangingPunct="1">
      <a:defRPr sz="1498" kern="1200">
        <a:solidFill>
          <a:schemeClr val="tx1"/>
        </a:solidFill>
        <a:latin typeface="+mn-lt"/>
        <a:ea typeface="+mn-ea"/>
        <a:cs typeface="+mn-cs"/>
      </a:defRPr>
    </a:lvl1pPr>
    <a:lvl2pPr marL="570586" algn="l" defTabSz="1141171" rtl="0" eaLnBrk="1" latinLnBrk="0" hangingPunct="1">
      <a:defRPr sz="1498" kern="1200">
        <a:solidFill>
          <a:schemeClr val="tx1"/>
        </a:solidFill>
        <a:latin typeface="+mn-lt"/>
        <a:ea typeface="+mn-ea"/>
        <a:cs typeface="+mn-cs"/>
      </a:defRPr>
    </a:lvl2pPr>
    <a:lvl3pPr marL="1141171" algn="l" defTabSz="1141171" rtl="0" eaLnBrk="1" latinLnBrk="0" hangingPunct="1">
      <a:defRPr sz="1498" kern="1200">
        <a:solidFill>
          <a:schemeClr val="tx1"/>
        </a:solidFill>
        <a:latin typeface="+mn-lt"/>
        <a:ea typeface="+mn-ea"/>
        <a:cs typeface="+mn-cs"/>
      </a:defRPr>
    </a:lvl3pPr>
    <a:lvl4pPr marL="1711757" algn="l" defTabSz="1141171" rtl="0" eaLnBrk="1" latinLnBrk="0" hangingPunct="1">
      <a:defRPr sz="1498" kern="1200">
        <a:solidFill>
          <a:schemeClr val="tx1"/>
        </a:solidFill>
        <a:latin typeface="+mn-lt"/>
        <a:ea typeface="+mn-ea"/>
        <a:cs typeface="+mn-cs"/>
      </a:defRPr>
    </a:lvl4pPr>
    <a:lvl5pPr marL="2282342" algn="l" defTabSz="1141171" rtl="0" eaLnBrk="1" latinLnBrk="0" hangingPunct="1">
      <a:defRPr sz="1498" kern="1200">
        <a:solidFill>
          <a:schemeClr val="tx1"/>
        </a:solidFill>
        <a:latin typeface="+mn-lt"/>
        <a:ea typeface="+mn-ea"/>
        <a:cs typeface="+mn-cs"/>
      </a:defRPr>
    </a:lvl5pPr>
    <a:lvl6pPr marL="2852928" algn="l" defTabSz="1141171" rtl="0" eaLnBrk="1" latinLnBrk="0" hangingPunct="1">
      <a:defRPr sz="1498" kern="1200">
        <a:solidFill>
          <a:schemeClr val="tx1"/>
        </a:solidFill>
        <a:latin typeface="+mn-lt"/>
        <a:ea typeface="+mn-ea"/>
        <a:cs typeface="+mn-cs"/>
      </a:defRPr>
    </a:lvl6pPr>
    <a:lvl7pPr marL="3423514" algn="l" defTabSz="1141171" rtl="0" eaLnBrk="1" latinLnBrk="0" hangingPunct="1">
      <a:defRPr sz="1498" kern="1200">
        <a:solidFill>
          <a:schemeClr val="tx1"/>
        </a:solidFill>
        <a:latin typeface="+mn-lt"/>
        <a:ea typeface="+mn-ea"/>
        <a:cs typeface="+mn-cs"/>
      </a:defRPr>
    </a:lvl7pPr>
    <a:lvl8pPr marL="3994099" algn="l" defTabSz="1141171" rtl="0" eaLnBrk="1" latinLnBrk="0" hangingPunct="1">
      <a:defRPr sz="1498" kern="1200">
        <a:solidFill>
          <a:schemeClr val="tx1"/>
        </a:solidFill>
        <a:latin typeface="+mn-lt"/>
        <a:ea typeface="+mn-ea"/>
        <a:cs typeface="+mn-cs"/>
      </a:defRPr>
    </a:lvl8pPr>
    <a:lvl9pPr marL="4564685" algn="l" defTabSz="1141171" rtl="0" eaLnBrk="1" latinLnBrk="0" hangingPunct="1">
      <a:defRPr sz="149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498" b="1" kern="1200" dirty="0">
                <a:solidFill>
                  <a:schemeClr val="tx1"/>
                </a:solidFill>
                <a:effectLst/>
                <a:latin typeface="+mn-lt"/>
                <a:ea typeface="+mn-ea"/>
                <a:cs typeface="+mn-cs"/>
              </a:rPr>
              <a:t>If you hang identity signs around the room: </a:t>
            </a:r>
          </a:p>
          <a:p>
            <a:pPr fontAlgn="base"/>
            <a:r>
              <a:rPr lang="en-US" sz="1498" kern="1200" dirty="0">
                <a:solidFill>
                  <a:schemeClr val="tx1"/>
                </a:solidFill>
                <a:effectLst/>
                <a:latin typeface="+mn-lt"/>
                <a:ea typeface="+mn-ea"/>
                <a:cs typeface="+mn-cs"/>
              </a:rPr>
              <a:t>Say, </a:t>
            </a:r>
            <a:r>
              <a:rPr lang="en-US" sz="1498" b="1" kern="1200" dirty="0">
                <a:solidFill>
                  <a:schemeClr val="tx1"/>
                </a:solidFill>
                <a:effectLst/>
                <a:latin typeface="+mn-lt"/>
                <a:ea typeface="+mn-ea"/>
                <a:cs typeface="+mn-cs"/>
              </a:rPr>
              <a:t>“</a:t>
            </a:r>
            <a:r>
              <a:rPr lang="en-US" sz="1498" kern="1200" dirty="0">
                <a:solidFill>
                  <a:schemeClr val="tx1"/>
                </a:solidFill>
                <a:effectLst/>
                <a:latin typeface="+mn-lt"/>
                <a:ea typeface="+mn-ea"/>
                <a:cs typeface="+mn-cs"/>
              </a:rPr>
              <a:t>We are going to be doing an activity now that requires us to move around the room. I’m going to read a statement and then you’re going to answer that statement by placing yourself under one of the signs that I’ve hung up around the room. The statements relate to your experience of these identities. We’ll then have a chance to talk in small groups and reflect as a large group. This activity is a way to explore the parts of your identity that give you privilege and those that don’t. There are likely some that you have never had to think about before.”</a:t>
            </a:r>
          </a:p>
          <a:p>
            <a:pPr fontAlgn="base"/>
            <a:endParaRPr lang="en-US" sz="1498" kern="1200" dirty="0">
              <a:solidFill>
                <a:schemeClr val="tx1"/>
              </a:solidFill>
              <a:effectLst/>
              <a:latin typeface="+mn-lt"/>
              <a:ea typeface="+mn-ea"/>
              <a:cs typeface="+mn-cs"/>
            </a:endParaRPr>
          </a:p>
          <a:p>
            <a:pPr fontAlgn="base"/>
            <a:r>
              <a:rPr lang="en-US" sz="1498" b="1" kern="1200" dirty="0">
                <a:solidFill>
                  <a:schemeClr val="tx1"/>
                </a:solidFill>
                <a:effectLst/>
                <a:latin typeface="+mn-lt"/>
                <a:ea typeface="+mn-ea"/>
                <a:cs typeface="+mn-cs"/>
              </a:rPr>
              <a:t>If you place identity signs on tables as tents: </a:t>
            </a:r>
          </a:p>
          <a:p>
            <a:pPr fontAlgn="base"/>
            <a:r>
              <a:rPr lang="en-US" sz="1498" kern="1200" dirty="0">
                <a:solidFill>
                  <a:schemeClr val="tx1"/>
                </a:solidFill>
                <a:effectLst/>
                <a:latin typeface="+mn-lt"/>
                <a:ea typeface="+mn-ea"/>
                <a:cs typeface="+mn-cs"/>
              </a:rPr>
              <a:t>Say, “We are going to be doing an activity now that requires us to move around the room. I’m going to read a statement and then you’re going to answer that statement by placing yourself by one of the signs that are on the tables. The statements relate to your experience of these identities. We’ll then have a chance to talk in small groups and reflect as a large group. This activity is a way to explore the parts of your identity that give you privilege and those that don’t. There are likely some that you have never had to think about before.”</a:t>
            </a:r>
          </a:p>
        </p:txBody>
      </p:sp>
    </p:spTree>
    <p:extLst>
      <p:ext uri="{BB962C8B-B14F-4D97-AF65-F5344CB8AC3E}">
        <p14:creationId xmlns:p14="http://schemas.microsoft.com/office/powerpoint/2010/main" val="1100718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0003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141171" rtl="0" eaLnBrk="1" fontAlgn="auto" latinLnBrk="0" hangingPunct="1">
              <a:lnSpc>
                <a:spcPct val="100000"/>
              </a:lnSpc>
              <a:spcBef>
                <a:spcPts val="0"/>
              </a:spcBef>
              <a:spcAft>
                <a:spcPts val="0"/>
              </a:spcAft>
              <a:buClrTx/>
              <a:buSzTx/>
              <a:buFontTx/>
              <a:buNone/>
              <a:tabLst/>
              <a:defRPr/>
            </a:pPr>
            <a:r>
              <a:rPr lang="en-US" sz="1498" kern="1200" dirty="0">
                <a:solidFill>
                  <a:schemeClr val="tx1"/>
                </a:solidFill>
                <a:effectLst/>
                <a:latin typeface="+mn-lt"/>
                <a:ea typeface="+mn-ea"/>
                <a:cs typeface="+mn-cs"/>
              </a:rPr>
              <a:t>Every person’s identity is comprised of multiple parts that intersect, are inseparable, and are shaped by the person’s interactions with others and with societal structures. This is a central premise of intersectionality theory.</a:t>
            </a:r>
            <a:endParaRPr lang="en-US" dirty="0"/>
          </a:p>
        </p:txBody>
      </p:sp>
      <p:sp>
        <p:nvSpPr>
          <p:cNvPr id="4" name="Slide Number Placeholder 3"/>
          <p:cNvSpPr>
            <a:spLocks noGrp="1"/>
          </p:cNvSpPr>
          <p:nvPr>
            <p:ph type="sldNum" sz="quarter" idx="5"/>
          </p:nvPr>
        </p:nvSpPr>
        <p:spPr/>
        <p:txBody>
          <a:bodyPr/>
          <a:lstStyle/>
          <a:p>
            <a:fld id="{3AB5047A-5F22-48E9-89B4-A7E5772FB3EF}" type="slidenum">
              <a:rPr lang="en-US" smtClean="0"/>
              <a:t>13</a:t>
            </a:fld>
            <a:endParaRPr lang="en-US" dirty="0"/>
          </a:p>
        </p:txBody>
      </p:sp>
    </p:spTree>
    <p:extLst>
      <p:ext uri="{BB962C8B-B14F-4D97-AF65-F5344CB8AC3E}">
        <p14:creationId xmlns:p14="http://schemas.microsoft.com/office/powerpoint/2010/main" val="2237470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B5047A-5F22-48E9-89B4-A7E5772FB3EF}" type="slidenum">
              <a:rPr lang="en-US" smtClean="0"/>
              <a:t>14</a:t>
            </a:fld>
            <a:endParaRPr lang="en-US" dirty="0"/>
          </a:p>
        </p:txBody>
      </p:sp>
    </p:spTree>
    <p:extLst>
      <p:ext uri="{BB962C8B-B14F-4D97-AF65-F5344CB8AC3E}">
        <p14:creationId xmlns:p14="http://schemas.microsoft.com/office/powerpoint/2010/main" val="192787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Audre Lorde (February 18, 1934 – November 17, 1992) was a writer, feminist, womanist, and civil rights activist. This quotation is from “Learning From the 60s,” an address she delivered at Harvard University in February 1982.</a:t>
            </a:r>
          </a:p>
          <a:p>
            <a:endParaRPr lang="en-US" dirty="0"/>
          </a:p>
        </p:txBody>
      </p:sp>
      <p:sp>
        <p:nvSpPr>
          <p:cNvPr id="4" name="Slide Number Placeholder 3"/>
          <p:cNvSpPr>
            <a:spLocks noGrp="1"/>
          </p:cNvSpPr>
          <p:nvPr>
            <p:ph type="sldNum" sz="quarter" idx="5"/>
          </p:nvPr>
        </p:nvSpPr>
        <p:spPr/>
        <p:txBody>
          <a:bodyPr/>
          <a:lstStyle/>
          <a:p>
            <a:fld id="{3AB5047A-5F22-48E9-89B4-A7E5772FB3EF}" type="slidenum">
              <a:rPr lang="en-US" smtClean="0"/>
              <a:t>15</a:t>
            </a:fld>
            <a:endParaRPr lang="en-US" dirty="0"/>
          </a:p>
        </p:txBody>
      </p:sp>
    </p:spTree>
    <p:extLst>
      <p:ext uri="{BB962C8B-B14F-4D97-AF65-F5344CB8AC3E}">
        <p14:creationId xmlns:p14="http://schemas.microsoft.com/office/powerpoint/2010/main" val="1524961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B5047A-5F22-48E9-89B4-A7E5772FB3EF}" type="slidenum">
              <a:rPr lang="en-US" smtClean="0"/>
              <a:t>16</a:t>
            </a:fld>
            <a:endParaRPr lang="en-US" dirty="0"/>
          </a:p>
        </p:txBody>
      </p:sp>
    </p:spTree>
    <p:extLst>
      <p:ext uri="{BB962C8B-B14F-4D97-AF65-F5344CB8AC3E}">
        <p14:creationId xmlns:p14="http://schemas.microsoft.com/office/powerpoint/2010/main" val="2832177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B5047A-5F22-48E9-89B4-A7E5772FB3EF}" type="slidenum">
              <a:rPr lang="en-US" smtClean="0"/>
              <a:t>17</a:t>
            </a:fld>
            <a:endParaRPr lang="en-US" dirty="0"/>
          </a:p>
        </p:txBody>
      </p:sp>
    </p:spTree>
    <p:extLst>
      <p:ext uri="{BB962C8B-B14F-4D97-AF65-F5344CB8AC3E}">
        <p14:creationId xmlns:p14="http://schemas.microsoft.com/office/powerpoint/2010/main" val="1605008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1876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4077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4582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7019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4952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2827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9926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24982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9309D-75B8-44C8-937B-CE871D8758BE}"/>
              </a:ext>
            </a:extLst>
          </p:cNvPr>
          <p:cNvSpPr>
            <a:spLocks noGrp="1"/>
          </p:cNvSpPr>
          <p:nvPr>
            <p:ph type="ctrTitle"/>
          </p:nvPr>
        </p:nvSpPr>
        <p:spPr>
          <a:xfrm>
            <a:off x="1828800" y="1346835"/>
            <a:ext cx="10972800" cy="2865120"/>
          </a:xfrm>
        </p:spPr>
        <p:txBody>
          <a:bodyPr anchor="b"/>
          <a:lstStyle>
            <a:lvl1pPr algn="ctr">
              <a:defRPr sz="648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B78167-99EC-4A8E-8657-11DE43C0765F}"/>
              </a:ext>
            </a:extLst>
          </p:cNvPr>
          <p:cNvSpPr>
            <a:spLocks noGrp="1"/>
          </p:cNvSpPr>
          <p:nvPr>
            <p:ph type="subTitle" idx="1"/>
          </p:nvPr>
        </p:nvSpPr>
        <p:spPr>
          <a:xfrm>
            <a:off x="1828800" y="4322445"/>
            <a:ext cx="10972800" cy="1986915"/>
          </a:xfrm>
        </p:spPr>
        <p:txBody>
          <a:bodyPr/>
          <a:lstStyle>
            <a:lvl1pPr marL="0" indent="0" algn="ctr">
              <a:buNone/>
              <a:defRPr sz="2592"/>
            </a:lvl1pPr>
            <a:lvl2pPr marL="493776" indent="0" algn="ctr">
              <a:buNone/>
              <a:defRPr sz="2160"/>
            </a:lvl2pPr>
            <a:lvl3pPr marL="987552" indent="0" algn="ctr">
              <a:buNone/>
              <a:defRPr sz="1944"/>
            </a:lvl3pPr>
            <a:lvl4pPr marL="1481328" indent="0" algn="ctr">
              <a:buNone/>
              <a:defRPr sz="1728"/>
            </a:lvl4pPr>
            <a:lvl5pPr marL="1975104" indent="0" algn="ctr">
              <a:buNone/>
              <a:defRPr sz="1728"/>
            </a:lvl5pPr>
            <a:lvl6pPr marL="2468880" indent="0" algn="ctr">
              <a:buNone/>
              <a:defRPr sz="1728"/>
            </a:lvl6pPr>
            <a:lvl7pPr marL="2962656" indent="0" algn="ctr">
              <a:buNone/>
              <a:defRPr sz="1728"/>
            </a:lvl7pPr>
            <a:lvl8pPr marL="3456432" indent="0" algn="ctr">
              <a:buNone/>
              <a:defRPr sz="1728"/>
            </a:lvl8pPr>
            <a:lvl9pPr marL="3950208" indent="0" algn="ctr">
              <a:buNone/>
              <a:defRPr sz="1728"/>
            </a:lvl9pPr>
          </a:lstStyle>
          <a:p>
            <a:r>
              <a:rPr lang="en-US"/>
              <a:t>Click to edit Master subtitle style</a:t>
            </a:r>
          </a:p>
        </p:txBody>
      </p:sp>
      <p:sp>
        <p:nvSpPr>
          <p:cNvPr id="7" name="Slide Number Placeholder 6">
            <a:extLst>
              <a:ext uri="{FF2B5EF4-FFF2-40B4-BE49-F238E27FC236}">
                <a16:creationId xmlns:a16="http://schemas.microsoft.com/office/drawing/2014/main" id="{2A136683-5CA9-47C7-BE6D-C37EDD60CF5D}"/>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350564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7DD46-D5A0-44DB-81E2-6A4544F610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7D1E54-826D-4AFF-83D8-1D0BE0C9C2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5B8BC74-1035-4A81-B1E6-FC845E0EBE87}"/>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872624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998FC4-58E4-417E-B9A8-8CFC5D7B9E8C}"/>
              </a:ext>
            </a:extLst>
          </p:cNvPr>
          <p:cNvSpPr>
            <a:spLocks noGrp="1"/>
          </p:cNvSpPr>
          <p:nvPr>
            <p:ph type="title" orient="vert"/>
          </p:nvPr>
        </p:nvSpPr>
        <p:spPr>
          <a:xfrm>
            <a:off x="10469882" y="438150"/>
            <a:ext cx="3154680" cy="697420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03B416-B0AD-4B34-8794-ABAEBB0093FB}"/>
              </a:ext>
            </a:extLst>
          </p:cNvPr>
          <p:cNvSpPr>
            <a:spLocks noGrp="1"/>
          </p:cNvSpPr>
          <p:nvPr>
            <p:ph type="body" orient="vert" idx="1"/>
          </p:nvPr>
        </p:nvSpPr>
        <p:spPr>
          <a:xfrm>
            <a:off x="1005842" y="438150"/>
            <a:ext cx="9281160" cy="69742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0C54C50-9CBE-478E-86AE-967C240AD1AA}"/>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931720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FB794-66CA-4833-BBC1-12AA4AA054DD}"/>
              </a:ext>
            </a:extLst>
          </p:cNvPr>
          <p:cNvSpPr>
            <a:spLocks noGrp="1"/>
          </p:cNvSpPr>
          <p:nvPr>
            <p:ph type="ctrTitle"/>
          </p:nvPr>
        </p:nvSpPr>
        <p:spPr>
          <a:xfrm>
            <a:off x="1828800" y="1346200"/>
            <a:ext cx="10972800" cy="2865438"/>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63520A5-BF6B-4DE2-BAB5-6404E5DCE23D}"/>
              </a:ext>
            </a:extLst>
          </p:cNvPr>
          <p:cNvSpPr>
            <a:spLocks noGrp="1"/>
          </p:cNvSpPr>
          <p:nvPr>
            <p:ph type="subTitle" idx="1"/>
          </p:nvPr>
        </p:nvSpPr>
        <p:spPr>
          <a:xfrm>
            <a:off x="1828800" y="4322763"/>
            <a:ext cx="10972800" cy="1985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6">
            <a:extLst>
              <a:ext uri="{FF2B5EF4-FFF2-40B4-BE49-F238E27FC236}">
                <a16:creationId xmlns:a16="http://schemas.microsoft.com/office/drawing/2014/main" id="{A576B9A1-B365-474B-BC05-D6D0F7B15482}"/>
              </a:ext>
            </a:extLst>
          </p:cNvPr>
          <p:cNvSpPr>
            <a:spLocks noGrp="1"/>
          </p:cNvSpPr>
          <p:nvPr>
            <p:ph type="sldNum" sz="quarter" idx="10"/>
          </p:nvPr>
        </p:nvSpPr>
        <p:spPr/>
        <p:txBody>
          <a:bodyPr/>
          <a:lstStyle/>
          <a:p>
            <a:fld id="{EC8FB503-D53B-450C-84CE-8236101D7990}" type="slidenum">
              <a:rPr lang="en-US" smtClean="0"/>
              <a:pPr/>
              <a:t>‹#›</a:t>
            </a:fld>
            <a:endParaRPr lang="en-US" dirty="0"/>
          </a:p>
        </p:txBody>
      </p:sp>
    </p:spTree>
    <p:extLst>
      <p:ext uri="{BB962C8B-B14F-4D97-AF65-F5344CB8AC3E}">
        <p14:creationId xmlns:p14="http://schemas.microsoft.com/office/powerpoint/2010/main" val="1130513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F1AE5-4A54-4EBB-9C20-05EC9DB207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001B58-F45D-4864-A8D6-AD6246DAD68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7BCC503-EC0A-4D78-882F-2447C1D1120C}"/>
              </a:ext>
            </a:extLst>
          </p:cNvPr>
          <p:cNvSpPr>
            <a:spLocks noGrp="1"/>
          </p:cNvSpPr>
          <p:nvPr>
            <p:ph type="sldNum" sz="quarter" idx="10"/>
          </p:nvPr>
        </p:nvSpPr>
        <p:spPr/>
        <p:txBody>
          <a:bodyPr/>
          <a:lstStyle/>
          <a:p>
            <a:fld id="{EC8FB503-D53B-450C-84CE-8236101D7990}" type="slidenum">
              <a:rPr lang="en-US" smtClean="0"/>
              <a:pPr/>
              <a:t>‹#›</a:t>
            </a:fld>
            <a:endParaRPr lang="en-US" dirty="0"/>
          </a:p>
        </p:txBody>
      </p:sp>
    </p:spTree>
    <p:extLst>
      <p:ext uri="{BB962C8B-B14F-4D97-AF65-F5344CB8AC3E}">
        <p14:creationId xmlns:p14="http://schemas.microsoft.com/office/powerpoint/2010/main" val="1901131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393D9-91DA-4AF6-9FC2-9AC0748852F6}"/>
              </a:ext>
            </a:extLst>
          </p:cNvPr>
          <p:cNvSpPr>
            <a:spLocks noGrp="1"/>
          </p:cNvSpPr>
          <p:nvPr>
            <p:ph type="title"/>
          </p:nvPr>
        </p:nvSpPr>
        <p:spPr>
          <a:xfrm>
            <a:off x="998538" y="2051050"/>
            <a:ext cx="12619037" cy="3424238"/>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15BB49-B882-4D52-82E2-813ED1A2167F}"/>
              </a:ext>
            </a:extLst>
          </p:cNvPr>
          <p:cNvSpPr>
            <a:spLocks noGrp="1"/>
          </p:cNvSpPr>
          <p:nvPr>
            <p:ph type="body" idx="1"/>
          </p:nvPr>
        </p:nvSpPr>
        <p:spPr>
          <a:xfrm>
            <a:off x="998538" y="5507038"/>
            <a:ext cx="12619037" cy="18002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6">
            <a:extLst>
              <a:ext uri="{FF2B5EF4-FFF2-40B4-BE49-F238E27FC236}">
                <a16:creationId xmlns:a16="http://schemas.microsoft.com/office/drawing/2014/main" id="{80182477-F59C-44C7-B3F0-6F509252BDDA}"/>
              </a:ext>
            </a:extLst>
          </p:cNvPr>
          <p:cNvSpPr>
            <a:spLocks noGrp="1"/>
          </p:cNvSpPr>
          <p:nvPr>
            <p:ph type="sldNum" sz="quarter" idx="10"/>
          </p:nvPr>
        </p:nvSpPr>
        <p:spPr/>
        <p:txBody>
          <a:bodyPr/>
          <a:lstStyle/>
          <a:p>
            <a:fld id="{EC8FB503-D53B-450C-84CE-8236101D7990}" type="slidenum">
              <a:rPr lang="en-US" smtClean="0"/>
              <a:pPr/>
              <a:t>‹#›</a:t>
            </a:fld>
            <a:endParaRPr lang="en-US" dirty="0"/>
          </a:p>
        </p:txBody>
      </p:sp>
    </p:spTree>
    <p:extLst>
      <p:ext uri="{BB962C8B-B14F-4D97-AF65-F5344CB8AC3E}">
        <p14:creationId xmlns:p14="http://schemas.microsoft.com/office/powerpoint/2010/main" val="3828056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77DB-8BB3-4A33-9D16-4FF0169D4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F1AFDD-8B3B-4B94-B8AD-F77B827114CC}"/>
              </a:ext>
            </a:extLst>
          </p:cNvPr>
          <p:cNvSpPr>
            <a:spLocks noGrp="1"/>
          </p:cNvSpPr>
          <p:nvPr>
            <p:ph sz="half" idx="1"/>
          </p:nvPr>
        </p:nvSpPr>
        <p:spPr>
          <a:xfrm>
            <a:off x="1006475" y="2190750"/>
            <a:ext cx="6232525" cy="5221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8338ED-58AF-4A95-B0B5-0AAF2CADF0E4}"/>
              </a:ext>
            </a:extLst>
          </p:cNvPr>
          <p:cNvSpPr>
            <a:spLocks noGrp="1"/>
          </p:cNvSpPr>
          <p:nvPr>
            <p:ph sz="half" idx="2"/>
          </p:nvPr>
        </p:nvSpPr>
        <p:spPr>
          <a:xfrm>
            <a:off x="7391400" y="2190750"/>
            <a:ext cx="6232525" cy="5221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71F3E396-3643-4D7E-9EF0-AE09D0F1E309}"/>
              </a:ext>
            </a:extLst>
          </p:cNvPr>
          <p:cNvSpPr>
            <a:spLocks noGrp="1"/>
          </p:cNvSpPr>
          <p:nvPr>
            <p:ph type="sldNum" sz="quarter" idx="10"/>
          </p:nvPr>
        </p:nvSpPr>
        <p:spPr/>
        <p:txBody>
          <a:bodyPr/>
          <a:lstStyle/>
          <a:p>
            <a:fld id="{EC8FB503-D53B-450C-84CE-8236101D7990}" type="slidenum">
              <a:rPr lang="en-US" smtClean="0"/>
              <a:pPr/>
              <a:t>‹#›</a:t>
            </a:fld>
            <a:endParaRPr lang="en-US" dirty="0"/>
          </a:p>
        </p:txBody>
      </p:sp>
    </p:spTree>
    <p:extLst>
      <p:ext uri="{BB962C8B-B14F-4D97-AF65-F5344CB8AC3E}">
        <p14:creationId xmlns:p14="http://schemas.microsoft.com/office/powerpoint/2010/main" val="3688982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39A74-D43A-4FC7-AFB6-164B866F2A41}"/>
              </a:ext>
            </a:extLst>
          </p:cNvPr>
          <p:cNvSpPr>
            <a:spLocks noGrp="1"/>
          </p:cNvSpPr>
          <p:nvPr>
            <p:ph type="title"/>
          </p:nvPr>
        </p:nvSpPr>
        <p:spPr>
          <a:xfrm>
            <a:off x="1008063" y="438150"/>
            <a:ext cx="12619037" cy="15906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416664-0A13-4D9C-A648-8033CA751774}"/>
              </a:ext>
            </a:extLst>
          </p:cNvPr>
          <p:cNvSpPr>
            <a:spLocks noGrp="1"/>
          </p:cNvSpPr>
          <p:nvPr>
            <p:ph type="body" idx="1"/>
          </p:nvPr>
        </p:nvSpPr>
        <p:spPr>
          <a:xfrm>
            <a:off x="1008063" y="2017713"/>
            <a:ext cx="6189662"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BCBF861-D160-4129-9969-F1C613A0BECE}"/>
              </a:ext>
            </a:extLst>
          </p:cNvPr>
          <p:cNvSpPr>
            <a:spLocks noGrp="1"/>
          </p:cNvSpPr>
          <p:nvPr>
            <p:ph sz="half" idx="2"/>
          </p:nvPr>
        </p:nvSpPr>
        <p:spPr>
          <a:xfrm>
            <a:off x="1008063" y="3006725"/>
            <a:ext cx="6189662" cy="4421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F0454F-9A95-43FF-8207-E8B8C6FE7576}"/>
              </a:ext>
            </a:extLst>
          </p:cNvPr>
          <p:cNvSpPr>
            <a:spLocks noGrp="1"/>
          </p:cNvSpPr>
          <p:nvPr>
            <p:ph type="body" sz="quarter" idx="3"/>
          </p:nvPr>
        </p:nvSpPr>
        <p:spPr>
          <a:xfrm>
            <a:off x="7407275" y="2017713"/>
            <a:ext cx="6219825"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180299E-2AD9-4F65-B6E9-C9F5023D9629}"/>
              </a:ext>
            </a:extLst>
          </p:cNvPr>
          <p:cNvSpPr>
            <a:spLocks noGrp="1"/>
          </p:cNvSpPr>
          <p:nvPr>
            <p:ph sz="quarter" idx="4"/>
          </p:nvPr>
        </p:nvSpPr>
        <p:spPr>
          <a:xfrm>
            <a:off x="7407275" y="3006725"/>
            <a:ext cx="6219825" cy="4421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8717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54425-99A1-49B6-B296-E14F6BCE690D}"/>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F5CCE5DF-BABB-4F46-A435-F90C8E3432C6}"/>
              </a:ext>
            </a:extLst>
          </p:cNvPr>
          <p:cNvSpPr>
            <a:spLocks noGrp="1"/>
          </p:cNvSpPr>
          <p:nvPr>
            <p:ph type="sldNum" sz="quarter" idx="10"/>
          </p:nvPr>
        </p:nvSpPr>
        <p:spPr/>
        <p:txBody>
          <a:bodyPr/>
          <a:lstStyle/>
          <a:p>
            <a:fld id="{EC8FB503-D53B-450C-84CE-8236101D7990}" type="slidenum">
              <a:rPr lang="en-US" smtClean="0"/>
              <a:pPr/>
              <a:t>‹#›</a:t>
            </a:fld>
            <a:endParaRPr lang="en-US" dirty="0"/>
          </a:p>
        </p:txBody>
      </p:sp>
    </p:spTree>
    <p:extLst>
      <p:ext uri="{BB962C8B-B14F-4D97-AF65-F5344CB8AC3E}">
        <p14:creationId xmlns:p14="http://schemas.microsoft.com/office/powerpoint/2010/main" val="1461001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7BE425-F23A-4EDB-AE9D-A37C248716A4}"/>
              </a:ext>
            </a:extLst>
          </p:cNvPr>
          <p:cNvSpPr>
            <a:spLocks noGrp="1"/>
          </p:cNvSpPr>
          <p:nvPr>
            <p:ph type="sldNum" sz="quarter" idx="10"/>
          </p:nvPr>
        </p:nvSpPr>
        <p:spPr/>
        <p:txBody>
          <a:bodyPr/>
          <a:lstStyle/>
          <a:p>
            <a:fld id="{EC8FB503-D53B-450C-84CE-8236101D7990}" type="slidenum">
              <a:rPr lang="en-US" smtClean="0"/>
              <a:pPr/>
              <a:t>‹#›</a:t>
            </a:fld>
            <a:endParaRPr lang="en-US" dirty="0"/>
          </a:p>
        </p:txBody>
      </p:sp>
    </p:spTree>
    <p:extLst>
      <p:ext uri="{BB962C8B-B14F-4D97-AF65-F5344CB8AC3E}">
        <p14:creationId xmlns:p14="http://schemas.microsoft.com/office/powerpoint/2010/main" val="1951994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B7D2F-605C-4C70-BF00-D3942069CB6B}"/>
              </a:ext>
            </a:extLst>
          </p:cNvPr>
          <p:cNvSpPr>
            <a:spLocks noGrp="1"/>
          </p:cNvSpPr>
          <p:nvPr>
            <p:ph type="title"/>
          </p:nvPr>
        </p:nvSpPr>
        <p:spPr>
          <a:xfrm>
            <a:off x="1008063" y="549275"/>
            <a:ext cx="4718050" cy="19192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52FC7C-537E-4A15-9C8A-3D1FDE24AA4B}"/>
              </a:ext>
            </a:extLst>
          </p:cNvPr>
          <p:cNvSpPr>
            <a:spLocks noGrp="1"/>
          </p:cNvSpPr>
          <p:nvPr>
            <p:ph idx="1"/>
          </p:nvPr>
        </p:nvSpPr>
        <p:spPr>
          <a:xfrm>
            <a:off x="6219825" y="1184275"/>
            <a:ext cx="7407275" cy="5848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2A9EC3-D589-4F83-8C11-793E9F40A904}"/>
              </a:ext>
            </a:extLst>
          </p:cNvPr>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a:extLst>
              <a:ext uri="{FF2B5EF4-FFF2-40B4-BE49-F238E27FC236}">
                <a16:creationId xmlns:a16="http://schemas.microsoft.com/office/drawing/2014/main" id="{275C890F-6D0A-40F8-9FB8-2F4956543ABF}"/>
              </a:ext>
            </a:extLst>
          </p:cNvPr>
          <p:cNvSpPr>
            <a:spLocks noGrp="1"/>
          </p:cNvSpPr>
          <p:nvPr>
            <p:ph type="sldNum" sz="quarter" idx="10"/>
          </p:nvPr>
        </p:nvSpPr>
        <p:spPr/>
        <p:txBody>
          <a:bodyPr/>
          <a:lstStyle/>
          <a:p>
            <a:fld id="{EC8FB503-D53B-450C-84CE-8236101D7990}" type="slidenum">
              <a:rPr lang="en-US" smtClean="0"/>
              <a:pPr/>
              <a:t>‹#›</a:t>
            </a:fld>
            <a:endParaRPr lang="en-US" dirty="0"/>
          </a:p>
        </p:txBody>
      </p:sp>
    </p:spTree>
    <p:extLst>
      <p:ext uri="{BB962C8B-B14F-4D97-AF65-F5344CB8AC3E}">
        <p14:creationId xmlns:p14="http://schemas.microsoft.com/office/powerpoint/2010/main" val="1830756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4C41D-6B53-4113-8C48-090D026B0876}"/>
              </a:ext>
            </a:extLst>
          </p:cNvPr>
          <p:cNvSpPr>
            <a:spLocks noGrp="1"/>
          </p:cNvSpPr>
          <p:nvPr>
            <p:ph type="title" hasCustomPrompt="1"/>
          </p:nvPr>
        </p:nvSpPr>
        <p:spPr/>
        <p:txBody>
          <a:bodyPr>
            <a:normAutofit/>
          </a:bodyPr>
          <a:lstStyle>
            <a:lvl1pPr>
              <a:defRPr sz="4800">
                <a:solidFill>
                  <a:schemeClr val="tx1"/>
                </a:solidFill>
              </a:defRPr>
            </a:lvl1pPr>
          </a:lstStyle>
          <a:p>
            <a:r>
              <a:rPr kumimoji="0" lang="en-US" sz="3456" b="0" i="0" u="none" strike="noStrike" kern="1200" cap="none" spc="0" normalizeH="0" baseline="0" noProof="0" dirty="0">
                <a:ln>
                  <a:noFill/>
                </a:ln>
                <a:solidFill>
                  <a:srgbClr val="444444"/>
                </a:solidFill>
                <a:effectLst/>
                <a:uLnTx/>
                <a:uFillTx/>
                <a:latin typeface="Arial" panose="020B0604020202020204" pitchFamily="34" charset="0"/>
                <a:ea typeface="+mj-ea"/>
                <a:cs typeface="Arial" panose="020B0604020202020204" pitchFamily="34" charset="0"/>
              </a:rPr>
              <a:t>Title style, Arial, size 32-48</a:t>
            </a:r>
            <a:endParaRPr lang="en-US" dirty="0"/>
          </a:p>
        </p:txBody>
      </p:sp>
      <p:sp>
        <p:nvSpPr>
          <p:cNvPr id="3" name="Content Placeholder 2">
            <a:extLst>
              <a:ext uri="{FF2B5EF4-FFF2-40B4-BE49-F238E27FC236}">
                <a16:creationId xmlns:a16="http://schemas.microsoft.com/office/drawing/2014/main" id="{38F3D4E5-E80D-4114-B02D-C96B4F46DD50}"/>
              </a:ext>
            </a:extLst>
          </p:cNvPr>
          <p:cNvSpPr>
            <a:spLocks noGrp="1"/>
          </p:cNvSpPr>
          <p:nvPr>
            <p:ph idx="1" hasCustomPrompt="1"/>
          </p:nvPr>
        </p:nvSpPr>
        <p:spPr>
          <a:xfrm>
            <a:off x="1005840" y="2173869"/>
            <a:ext cx="12618720" cy="4849231"/>
          </a:xfrm>
        </p:spPr>
        <p:txBody>
          <a:bodyPr/>
          <a:lstStyle>
            <a:lvl1pPr marL="185166" marR="0" indent="-185166" algn="l" defTabSz="740664" rtl="0" eaLnBrk="1" fontAlgn="auto" latinLnBrk="0" hangingPunct="1">
              <a:lnSpc>
                <a:spcPct val="100000"/>
              </a:lnSpc>
              <a:spcBef>
                <a:spcPts val="0"/>
              </a:spcBef>
              <a:spcAft>
                <a:spcPts val="0"/>
              </a:spcAft>
              <a:buClrTx/>
              <a:buSzTx/>
              <a:buFont typeface="Arial" panose="020B0604020202020204" pitchFamily="34" charset="0"/>
              <a:buChar char="•"/>
              <a:tabLst/>
              <a:defRPr sz="3200">
                <a:solidFill>
                  <a:schemeClr val="tx1"/>
                </a:solidFill>
              </a:defRPr>
            </a:lvl1pPr>
            <a:lvl2pPr marL="555499" marR="0" indent="-185166" algn="l" defTabSz="740664" rtl="0" eaLnBrk="1" fontAlgn="auto" latinLnBrk="0" hangingPunct="1">
              <a:lnSpc>
                <a:spcPct val="90000"/>
              </a:lnSpc>
              <a:spcBef>
                <a:spcPts val="405"/>
              </a:spcBef>
              <a:spcAft>
                <a:spcPts val="0"/>
              </a:spcAft>
              <a:buClrTx/>
              <a:buSzTx/>
              <a:buFont typeface="Arial" panose="020B0604020202020204" pitchFamily="34" charset="0"/>
              <a:buChar char="−"/>
              <a:tabLst/>
              <a:defRPr sz="2269"/>
            </a:lvl2pPr>
          </a:lstStyle>
          <a:p>
            <a:pPr marL="185166" marR="0" lvl="0"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a:pPr>
            <a:r>
              <a:rPr kumimoji="0" lang="en-US" sz="2269"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Body text style, Arial, size 18-32</a:t>
            </a:r>
          </a:p>
          <a:p>
            <a:pPr marL="555499" marR="0" lvl="1"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a:pPr>
            <a:endParaRPr kumimoji="0" lang="en-US" sz="2269"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endParaRPr>
          </a:p>
        </p:txBody>
      </p:sp>
      <p:sp>
        <p:nvSpPr>
          <p:cNvPr id="7" name="Slide Number Placeholder 6">
            <a:extLst>
              <a:ext uri="{FF2B5EF4-FFF2-40B4-BE49-F238E27FC236}">
                <a16:creationId xmlns:a16="http://schemas.microsoft.com/office/drawing/2014/main" id="{1C31EDC9-20C4-4679-9EE4-5CC70D850C5B}"/>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3255650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0FD37-9A6A-4AA7-8BAC-C50CB2C29206}"/>
              </a:ext>
            </a:extLst>
          </p:cNvPr>
          <p:cNvSpPr>
            <a:spLocks noGrp="1"/>
          </p:cNvSpPr>
          <p:nvPr>
            <p:ph type="title"/>
          </p:nvPr>
        </p:nvSpPr>
        <p:spPr>
          <a:xfrm>
            <a:off x="1008063" y="549275"/>
            <a:ext cx="4718050" cy="19192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331EDB-9D24-4D6F-A935-0D8371933125}"/>
              </a:ext>
            </a:extLst>
          </p:cNvPr>
          <p:cNvSpPr>
            <a:spLocks noGrp="1"/>
          </p:cNvSpPr>
          <p:nvPr>
            <p:ph type="pic" idx="1"/>
          </p:nvPr>
        </p:nvSpPr>
        <p:spPr>
          <a:xfrm>
            <a:off x="6219825" y="1184275"/>
            <a:ext cx="7407275" cy="584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2D061D7-91BB-40DE-A7D0-5BAEA4780837}"/>
              </a:ext>
            </a:extLst>
          </p:cNvPr>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a:extLst>
              <a:ext uri="{FF2B5EF4-FFF2-40B4-BE49-F238E27FC236}">
                <a16:creationId xmlns:a16="http://schemas.microsoft.com/office/drawing/2014/main" id="{3D85AFD8-29BC-42EF-B5A8-8CDC6DD61EE3}"/>
              </a:ext>
            </a:extLst>
          </p:cNvPr>
          <p:cNvSpPr>
            <a:spLocks noGrp="1"/>
          </p:cNvSpPr>
          <p:nvPr>
            <p:ph type="sldNum" sz="quarter" idx="10"/>
          </p:nvPr>
        </p:nvSpPr>
        <p:spPr/>
        <p:txBody>
          <a:bodyPr/>
          <a:lstStyle/>
          <a:p>
            <a:fld id="{EC8FB503-D53B-450C-84CE-8236101D7990}" type="slidenum">
              <a:rPr lang="en-US" smtClean="0"/>
              <a:pPr/>
              <a:t>‹#›</a:t>
            </a:fld>
            <a:endParaRPr lang="en-US" dirty="0"/>
          </a:p>
        </p:txBody>
      </p:sp>
    </p:spTree>
    <p:extLst>
      <p:ext uri="{BB962C8B-B14F-4D97-AF65-F5344CB8AC3E}">
        <p14:creationId xmlns:p14="http://schemas.microsoft.com/office/powerpoint/2010/main" val="569650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EE17-F07B-435A-9AAA-AB8E994C73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5BFCCC-21EA-4482-90B0-C4055353D9D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45B3145D-5A7A-4F85-BB48-408654133CFE}"/>
              </a:ext>
            </a:extLst>
          </p:cNvPr>
          <p:cNvSpPr>
            <a:spLocks noGrp="1"/>
          </p:cNvSpPr>
          <p:nvPr>
            <p:ph type="sldNum" sz="quarter" idx="10"/>
          </p:nvPr>
        </p:nvSpPr>
        <p:spPr/>
        <p:txBody>
          <a:bodyPr/>
          <a:lstStyle/>
          <a:p>
            <a:fld id="{EC8FB503-D53B-450C-84CE-8236101D7990}" type="slidenum">
              <a:rPr lang="en-US" smtClean="0"/>
              <a:pPr/>
              <a:t>‹#›</a:t>
            </a:fld>
            <a:endParaRPr lang="en-US" dirty="0"/>
          </a:p>
        </p:txBody>
      </p:sp>
    </p:spTree>
    <p:extLst>
      <p:ext uri="{BB962C8B-B14F-4D97-AF65-F5344CB8AC3E}">
        <p14:creationId xmlns:p14="http://schemas.microsoft.com/office/powerpoint/2010/main" val="2892597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642F58-321E-4C1D-BFBF-C5A430EE47B8}"/>
              </a:ext>
            </a:extLst>
          </p:cNvPr>
          <p:cNvSpPr>
            <a:spLocks noGrp="1"/>
          </p:cNvSpPr>
          <p:nvPr>
            <p:ph type="title" orient="vert"/>
          </p:nvPr>
        </p:nvSpPr>
        <p:spPr>
          <a:xfrm>
            <a:off x="10469563" y="438150"/>
            <a:ext cx="3154362" cy="697388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78CA89-AAEA-4496-A2A5-8131C688FEA5}"/>
              </a:ext>
            </a:extLst>
          </p:cNvPr>
          <p:cNvSpPr>
            <a:spLocks noGrp="1"/>
          </p:cNvSpPr>
          <p:nvPr>
            <p:ph type="body" orient="vert" idx="1"/>
          </p:nvPr>
        </p:nvSpPr>
        <p:spPr>
          <a:xfrm>
            <a:off x="1006475" y="438150"/>
            <a:ext cx="9310688" cy="69738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10EEDE9-D28D-46C5-A1AF-2DD5791BB214}"/>
              </a:ext>
            </a:extLst>
          </p:cNvPr>
          <p:cNvSpPr>
            <a:spLocks noGrp="1"/>
          </p:cNvSpPr>
          <p:nvPr>
            <p:ph type="sldNum" sz="quarter" idx="10"/>
          </p:nvPr>
        </p:nvSpPr>
        <p:spPr/>
        <p:txBody>
          <a:bodyPr/>
          <a:lstStyle/>
          <a:p>
            <a:fld id="{EC8FB503-D53B-450C-84CE-8236101D7990}" type="slidenum">
              <a:rPr lang="en-US" smtClean="0"/>
              <a:pPr/>
              <a:t>‹#›</a:t>
            </a:fld>
            <a:endParaRPr lang="en-US" dirty="0"/>
          </a:p>
        </p:txBody>
      </p:sp>
    </p:spTree>
    <p:extLst>
      <p:ext uri="{BB962C8B-B14F-4D97-AF65-F5344CB8AC3E}">
        <p14:creationId xmlns:p14="http://schemas.microsoft.com/office/powerpoint/2010/main" val="2577995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9E782-422F-4063-AFF5-7FF1697CC9C7}"/>
              </a:ext>
            </a:extLst>
          </p:cNvPr>
          <p:cNvSpPr>
            <a:spLocks noGrp="1"/>
          </p:cNvSpPr>
          <p:nvPr>
            <p:ph type="title"/>
          </p:nvPr>
        </p:nvSpPr>
        <p:spPr>
          <a:xfrm>
            <a:off x="998221" y="2051687"/>
            <a:ext cx="12618720" cy="3423285"/>
          </a:xfrm>
        </p:spPr>
        <p:txBody>
          <a:bodyPr anchor="b"/>
          <a:lstStyle>
            <a:lvl1pPr>
              <a:defRPr sz="6480"/>
            </a:lvl1pPr>
          </a:lstStyle>
          <a:p>
            <a:r>
              <a:rPr lang="en-US"/>
              <a:t>Click to edit Master title style</a:t>
            </a:r>
          </a:p>
        </p:txBody>
      </p:sp>
      <p:sp>
        <p:nvSpPr>
          <p:cNvPr id="3" name="Text Placeholder 2">
            <a:extLst>
              <a:ext uri="{FF2B5EF4-FFF2-40B4-BE49-F238E27FC236}">
                <a16:creationId xmlns:a16="http://schemas.microsoft.com/office/drawing/2014/main" id="{B9387177-A29C-4908-9BB1-1CE0A7A3679F}"/>
              </a:ext>
            </a:extLst>
          </p:cNvPr>
          <p:cNvSpPr>
            <a:spLocks noGrp="1"/>
          </p:cNvSpPr>
          <p:nvPr>
            <p:ph type="body" idx="1"/>
          </p:nvPr>
        </p:nvSpPr>
        <p:spPr>
          <a:xfrm>
            <a:off x="998221" y="5507357"/>
            <a:ext cx="12618720" cy="1800224"/>
          </a:xfrm>
        </p:spPr>
        <p:txBody>
          <a:bodyPr/>
          <a:lstStyle>
            <a:lvl1pPr marL="0" indent="0">
              <a:buNone/>
              <a:defRPr sz="2592">
                <a:solidFill>
                  <a:schemeClr val="tx1">
                    <a:tint val="75000"/>
                  </a:schemeClr>
                </a:solidFill>
              </a:defRPr>
            </a:lvl1pPr>
            <a:lvl2pPr marL="493776" indent="0">
              <a:buNone/>
              <a:defRPr sz="2160">
                <a:solidFill>
                  <a:schemeClr val="tx1">
                    <a:tint val="75000"/>
                  </a:schemeClr>
                </a:solidFill>
              </a:defRPr>
            </a:lvl2pPr>
            <a:lvl3pPr marL="987552" indent="0">
              <a:buNone/>
              <a:defRPr sz="1944">
                <a:solidFill>
                  <a:schemeClr val="tx1">
                    <a:tint val="75000"/>
                  </a:schemeClr>
                </a:solidFill>
              </a:defRPr>
            </a:lvl3pPr>
            <a:lvl4pPr marL="1481328" indent="0">
              <a:buNone/>
              <a:defRPr sz="1728">
                <a:solidFill>
                  <a:schemeClr val="tx1">
                    <a:tint val="75000"/>
                  </a:schemeClr>
                </a:solidFill>
              </a:defRPr>
            </a:lvl4pPr>
            <a:lvl5pPr marL="1975104" indent="0">
              <a:buNone/>
              <a:defRPr sz="1728">
                <a:solidFill>
                  <a:schemeClr val="tx1">
                    <a:tint val="75000"/>
                  </a:schemeClr>
                </a:solidFill>
              </a:defRPr>
            </a:lvl5pPr>
            <a:lvl6pPr marL="2468880" indent="0">
              <a:buNone/>
              <a:defRPr sz="1728">
                <a:solidFill>
                  <a:schemeClr val="tx1">
                    <a:tint val="75000"/>
                  </a:schemeClr>
                </a:solidFill>
              </a:defRPr>
            </a:lvl6pPr>
            <a:lvl7pPr marL="2962656" indent="0">
              <a:buNone/>
              <a:defRPr sz="1728">
                <a:solidFill>
                  <a:schemeClr val="tx1">
                    <a:tint val="75000"/>
                  </a:schemeClr>
                </a:solidFill>
              </a:defRPr>
            </a:lvl7pPr>
            <a:lvl8pPr marL="3456432" indent="0">
              <a:buNone/>
              <a:defRPr sz="1728">
                <a:solidFill>
                  <a:schemeClr val="tx1">
                    <a:tint val="75000"/>
                  </a:schemeClr>
                </a:solidFill>
              </a:defRPr>
            </a:lvl8pPr>
            <a:lvl9pPr marL="3950208" indent="0">
              <a:buNone/>
              <a:defRPr sz="1728">
                <a:solidFill>
                  <a:schemeClr val="tx1">
                    <a:tint val="75000"/>
                  </a:schemeClr>
                </a:solidFill>
              </a:defRPr>
            </a:lvl9pPr>
          </a:lstStyle>
          <a:p>
            <a:pPr lvl="0"/>
            <a:r>
              <a:rPr lang="en-US"/>
              <a:t>Click to edit Master text styles</a:t>
            </a:r>
          </a:p>
        </p:txBody>
      </p:sp>
      <p:sp>
        <p:nvSpPr>
          <p:cNvPr id="7" name="Slide Number Placeholder 6">
            <a:extLst>
              <a:ext uri="{FF2B5EF4-FFF2-40B4-BE49-F238E27FC236}">
                <a16:creationId xmlns:a16="http://schemas.microsoft.com/office/drawing/2014/main" id="{E3DCD7E2-0B2A-425F-926D-8CD9CDDD544D}"/>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4098627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5E17D-64C9-4F00-8FA9-CB931FC32A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4080C3-2465-4F27-B903-E88824D60805}"/>
              </a:ext>
            </a:extLst>
          </p:cNvPr>
          <p:cNvSpPr>
            <a:spLocks noGrp="1"/>
          </p:cNvSpPr>
          <p:nvPr>
            <p:ph sz="half" idx="1"/>
          </p:nvPr>
        </p:nvSpPr>
        <p:spPr>
          <a:xfrm>
            <a:off x="1005840" y="2190751"/>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ABAD61-7B5D-4753-B34B-DDEAFFB12EDA}"/>
              </a:ext>
            </a:extLst>
          </p:cNvPr>
          <p:cNvSpPr>
            <a:spLocks noGrp="1"/>
          </p:cNvSpPr>
          <p:nvPr>
            <p:ph sz="half" idx="2"/>
          </p:nvPr>
        </p:nvSpPr>
        <p:spPr>
          <a:xfrm>
            <a:off x="7406640" y="2190751"/>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72037DF-F692-40D1-8720-DE0FA3FF650C}"/>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938365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970B1-29B2-4CA9-9B27-2DE162CDEDAF}"/>
              </a:ext>
            </a:extLst>
          </p:cNvPr>
          <p:cNvSpPr>
            <a:spLocks noGrp="1"/>
          </p:cNvSpPr>
          <p:nvPr>
            <p:ph type="title"/>
          </p:nvPr>
        </p:nvSpPr>
        <p:spPr>
          <a:xfrm>
            <a:off x="1007746" y="438151"/>
            <a:ext cx="12618720" cy="15906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76A8A5-9E91-4EC3-B2C9-2BED47BC3EAE}"/>
              </a:ext>
            </a:extLst>
          </p:cNvPr>
          <p:cNvSpPr>
            <a:spLocks noGrp="1"/>
          </p:cNvSpPr>
          <p:nvPr>
            <p:ph type="body" idx="1"/>
          </p:nvPr>
        </p:nvSpPr>
        <p:spPr>
          <a:xfrm>
            <a:off x="1007747" y="2017395"/>
            <a:ext cx="6189344" cy="988694"/>
          </a:xfrm>
        </p:spPr>
        <p:txBody>
          <a:bodyPr anchor="t"/>
          <a:lstStyle>
            <a:lvl1pPr marL="0" indent="0">
              <a:buNone/>
              <a:defRPr sz="2592" b="1"/>
            </a:lvl1pPr>
            <a:lvl2pPr marL="493776" indent="0">
              <a:buNone/>
              <a:defRPr sz="2160" b="1"/>
            </a:lvl2pPr>
            <a:lvl3pPr marL="987552" indent="0">
              <a:buNone/>
              <a:defRPr sz="1944" b="1"/>
            </a:lvl3pPr>
            <a:lvl4pPr marL="1481328" indent="0">
              <a:buNone/>
              <a:defRPr sz="1728" b="1"/>
            </a:lvl4pPr>
            <a:lvl5pPr marL="1975104" indent="0">
              <a:buNone/>
              <a:defRPr sz="1728" b="1"/>
            </a:lvl5pPr>
            <a:lvl6pPr marL="2468880" indent="0">
              <a:buNone/>
              <a:defRPr sz="1728" b="1"/>
            </a:lvl6pPr>
            <a:lvl7pPr marL="2962656" indent="0">
              <a:buNone/>
              <a:defRPr sz="1728" b="1"/>
            </a:lvl7pPr>
            <a:lvl8pPr marL="3456432" indent="0">
              <a:buNone/>
              <a:defRPr sz="1728" b="1"/>
            </a:lvl8pPr>
            <a:lvl9pPr marL="3950208" indent="0">
              <a:buNone/>
              <a:defRPr sz="1728" b="1"/>
            </a:lvl9pPr>
          </a:lstStyle>
          <a:p>
            <a:pPr lvl="0"/>
            <a:r>
              <a:rPr lang="en-US"/>
              <a:t>Click to edit Master text styles</a:t>
            </a:r>
          </a:p>
        </p:txBody>
      </p:sp>
      <p:sp>
        <p:nvSpPr>
          <p:cNvPr id="4" name="Content Placeholder 3">
            <a:extLst>
              <a:ext uri="{FF2B5EF4-FFF2-40B4-BE49-F238E27FC236}">
                <a16:creationId xmlns:a16="http://schemas.microsoft.com/office/drawing/2014/main" id="{05239059-8DED-4D3B-A027-DBE090247DFD}"/>
              </a:ext>
            </a:extLst>
          </p:cNvPr>
          <p:cNvSpPr>
            <a:spLocks noGrp="1"/>
          </p:cNvSpPr>
          <p:nvPr>
            <p:ph sz="half" idx="2"/>
          </p:nvPr>
        </p:nvSpPr>
        <p:spPr>
          <a:xfrm>
            <a:off x="1007747" y="3006092"/>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89D835-3194-414C-96ED-28BF1E6418D2}"/>
              </a:ext>
            </a:extLst>
          </p:cNvPr>
          <p:cNvSpPr>
            <a:spLocks noGrp="1"/>
          </p:cNvSpPr>
          <p:nvPr>
            <p:ph type="body" sz="quarter" idx="3"/>
          </p:nvPr>
        </p:nvSpPr>
        <p:spPr>
          <a:xfrm>
            <a:off x="7406642" y="2017395"/>
            <a:ext cx="6219826" cy="988694"/>
          </a:xfrm>
        </p:spPr>
        <p:txBody>
          <a:bodyPr anchor="t"/>
          <a:lstStyle>
            <a:lvl1pPr marL="0" indent="0">
              <a:buNone/>
              <a:defRPr sz="2592" b="1"/>
            </a:lvl1pPr>
            <a:lvl2pPr marL="493776" indent="0">
              <a:buNone/>
              <a:defRPr sz="2160" b="1"/>
            </a:lvl2pPr>
            <a:lvl3pPr marL="987552" indent="0">
              <a:buNone/>
              <a:defRPr sz="1944" b="1"/>
            </a:lvl3pPr>
            <a:lvl4pPr marL="1481328" indent="0">
              <a:buNone/>
              <a:defRPr sz="1728" b="1"/>
            </a:lvl4pPr>
            <a:lvl5pPr marL="1975104" indent="0">
              <a:buNone/>
              <a:defRPr sz="1728" b="1"/>
            </a:lvl5pPr>
            <a:lvl6pPr marL="2468880" indent="0">
              <a:buNone/>
              <a:defRPr sz="1728" b="1"/>
            </a:lvl6pPr>
            <a:lvl7pPr marL="2962656" indent="0">
              <a:buNone/>
              <a:defRPr sz="1728" b="1"/>
            </a:lvl7pPr>
            <a:lvl8pPr marL="3456432" indent="0">
              <a:buNone/>
              <a:defRPr sz="1728" b="1"/>
            </a:lvl8pPr>
            <a:lvl9pPr marL="3950208" indent="0">
              <a:buNone/>
              <a:defRPr sz="1728" b="1"/>
            </a:lvl9pPr>
          </a:lstStyle>
          <a:p>
            <a:pPr lvl="0"/>
            <a:r>
              <a:rPr lang="en-US"/>
              <a:t>Click to edit Master text styles</a:t>
            </a:r>
          </a:p>
        </p:txBody>
      </p:sp>
      <p:sp>
        <p:nvSpPr>
          <p:cNvPr id="6" name="Content Placeholder 5">
            <a:extLst>
              <a:ext uri="{FF2B5EF4-FFF2-40B4-BE49-F238E27FC236}">
                <a16:creationId xmlns:a16="http://schemas.microsoft.com/office/drawing/2014/main" id="{06573EAA-372F-410B-A16F-AED0375E8385}"/>
              </a:ext>
            </a:extLst>
          </p:cNvPr>
          <p:cNvSpPr>
            <a:spLocks noGrp="1"/>
          </p:cNvSpPr>
          <p:nvPr>
            <p:ph sz="quarter" idx="4"/>
          </p:nvPr>
        </p:nvSpPr>
        <p:spPr>
          <a:xfrm>
            <a:off x="7406642" y="3006092"/>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4B79809E-9CE1-4223-8635-C3090F720797}"/>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681204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42791-8349-46EF-A9B8-572DA5216A1E}"/>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64022B49-59EF-41EF-AACE-A75C286531D8}"/>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30583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13DE10-AAF4-4A79-A313-FF9B07A0C03D}"/>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0899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81F76-62C3-4DA0-A45C-06A1CC5BF698}"/>
              </a:ext>
            </a:extLst>
          </p:cNvPr>
          <p:cNvSpPr>
            <a:spLocks noGrp="1"/>
          </p:cNvSpPr>
          <p:nvPr>
            <p:ph type="title"/>
          </p:nvPr>
        </p:nvSpPr>
        <p:spPr>
          <a:xfrm>
            <a:off x="1007746" y="548640"/>
            <a:ext cx="4718685" cy="1920240"/>
          </a:xfrm>
        </p:spPr>
        <p:txBody>
          <a:bodyPr anchor="b"/>
          <a:lstStyle>
            <a:lvl1pPr>
              <a:defRPr sz="3456"/>
            </a:lvl1pPr>
          </a:lstStyle>
          <a:p>
            <a:r>
              <a:rPr lang="en-US"/>
              <a:t>Click to edit Master title style</a:t>
            </a:r>
          </a:p>
        </p:txBody>
      </p:sp>
      <p:sp>
        <p:nvSpPr>
          <p:cNvPr id="3" name="Content Placeholder 2">
            <a:extLst>
              <a:ext uri="{FF2B5EF4-FFF2-40B4-BE49-F238E27FC236}">
                <a16:creationId xmlns:a16="http://schemas.microsoft.com/office/drawing/2014/main" id="{E414829D-84DE-4950-95BC-223792C63729}"/>
              </a:ext>
            </a:extLst>
          </p:cNvPr>
          <p:cNvSpPr>
            <a:spLocks noGrp="1"/>
          </p:cNvSpPr>
          <p:nvPr>
            <p:ph idx="1"/>
          </p:nvPr>
        </p:nvSpPr>
        <p:spPr>
          <a:xfrm>
            <a:off x="6219826" y="1184911"/>
            <a:ext cx="7406640" cy="5848350"/>
          </a:xfrm>
        </p:spPr>
        <p:txBody>
          <a:bodyPr/>
          <a:lstStyle>
            <a:lvl1pPr>
              <a:defRPr sz="3456"/>
            </a:lvl1pPr>
            <a:lvl2pPr>
              <a:defRPr sz="3024"/>
            </a:lvl2pPr>
            <a:lvl3pPr>
              <a:defRPr sz="2592"/>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215D34-8144-490C-9739-6F346324A1A6}"/>
              </a:ext>
            </a:extLst>
          </p:cNvPr>
          <p:cNvSpPr>
            <a:spLocks noGrp="1"/>
          </p:cNvSpPr>
          <p:nvPr>
            <p:ph type="body" sz="half" idx="2"/>
          </p:nvPr>
        </p:nvSpPr>
        <p:spPr>
          <a:xfrm>
            <a:off x="1007746" y="2468881"/>
            <a:ext cx="4718685" cy="4573906"/>
          </a:xfrm>
        </p:spPr>
        <p:txBody>
          <a:bodyPr/>
          <a:lstStyle>
            <a:lvl1pPr marL="0" indent="0">
              <a:buNone/>
              <a:defRPr sz="1728"/>
            </a:lvl1pPr>
            <a:lvl2pPr marL="493776" indent="0">
              <a:buNone/>
              <a:defRPr sz="1512"/>
            </a:lvl2pPr>
            <a:lvl3pPr marL="987552" indent="0">
              <a:buNone/>
              <a:defRPr sz="1296"/>
            </a:lvl3pPr>
            <a:lvl4pPr marL="1481328" indent="0">
              <a:buNone/>
              <a:defRPr sz="1080"/>
            </a:lvl4pPr>
            <a:lvl5pPr marL="1975104" indent="0">
              <a:buNone/>
              <a:defRPr sz="1080"/>
            </a:lvl5pPr>
            <a:lvl6pPr marL="2468880" indent="0">
              <a:buNone/>
              <a:defRPr sz="1080"/>
            </a:lvl6pPr>
            <a:lvl7pPr marL="2962656" indent="0">
              <a:buNone/>
              <a:defRPr sz="1080"/>
            </a:lvl7pPr>
            <a:lvl8pPr marL="3456432" indent="0">
              <a:buNone/>
              <a:defRPr sz="1080"/>
            </a:lvl8pPr>
            <a:lvl9pPr marL="3950208" indent="0">
              <a:buNone/>
              <a:defRPr sz="1080"/>
            </a:lvl9pPr>
          </a:lstStyle>
          <a:p>
            <a:pPr lvl="0"/>
            <a:r>
              <a:rPr lang="en-US"/>
              <a:t>Click to edit Master text styles</a:t>
            </a:r>
          </a:p>
        </p:txBody>
      </p:sp>
      <p:sp>
        <p:nvSpPr>
          <p:cNvPr id="8" name="Slide Number Placeholder 7">
            <a:extLst>
              <a:ext uri="{FF2B5EF4-FFF2-40B4-BE49-F238E27FC236}">
                <a16:creationId xmlns:a16="http://schemas.microsoft.com/office/drawing/2014/main" id="{AC44D365-4FE6-40EE-A297-655B9F85AF5F}"/>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2090750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04580-E102-4483-A12C-7D368F429F2C}"/>
              </a:ext>
            </a:extLst>
          </p:cNvPr>
          <p:cNvSpPr>
            <a:spLocks noGrp="1"/>
          </p:cNvSpPr>
          <p:nvPr>
            <p:ph type="title"/>
          </p:nvPr>
        </p:nvSpPr>
        <p:spPr>
          <a:xfrm>
            <a:off x="1007746" y="548640"/>
            <a:ext cx="4718685" cy="1920240"/>
          </a:xfrm>
        </p:spPr>
        <p:txBody>
          <a:bodyPr anchor="b"/>
          <a:lstStyle>
            <a:lvl1pPr>
              <a:defRPr sz="3456"/>
            </a:lvl1pPr>
          </a:lstStyle>
          <a:p>
            <a:r>
              <a:rPr lang="en-US"/>
              <a:t>Click to edit Master title style</a:t>
            </a:r>
          </a:p>
        </p:txBody>
      </p:sp>
      <p:sp>
        <p:nvSpPr>
          <p:cNvPr id="3" name="Picture Placeholder 2">
            <a:extLst>
              <a:ext uri="{FF2B5EF4-FFF2-40B4-BE49-F238E27FC236}">
                <a16:creationId xmlns:a16="http://schemas.microsoft.com/office/drawing/2014/main" id="{7A8BBFCB-E1F9-4E88-9D71-396B1CFA27C9}"/>
              </a:ext>
            </a:extLst>
          </p:cNvPr>
          <p:cNvSpPr>
            <a:spLocks noGrp="1"/>
          </p:cNvSpPr>
          <p:nvPr>
            <p:ph type="pic" idx="1"/>
          </p:nvPr>
        </p:nvSpPr>
        <p:spPr>
          <a:xfrm>
            <a:off x="6219826" y="1184911"/>
            <a:ext cx="7406640" cy="5848350"/>
          </a:xfrm>
        </p:spPr>
        <p:txBody>
          <a:bodyPr/>
          <a:lstStyle>
            <a:lvl1pPr marL="0" indent="0">
              <a:buNone/>
              <a:defRPr sz="3456"/>
            </a:lvl1pPr>
            <a:lvl2pPr marL="493776" indent="0">
              <a:buNone/>
              <a:defRPr sz="3024"/>
            </a:lvl2pPr>
            <a:lvl3pPr marL="987552" indent="0">
              <a:buNone/>
              <a:defRPr sz="2592"/>
            </a:lvl3pPr>
            <a:lvl4pPr marL="1481328" indent="0">
              <a:buNone/>
              <a:defRPr sz="2160"/>
            </a:lvl4pPr>
            <a:lvl5pPr marL="1975104" indent="0">
              <a:buNone/>
              <a:defRPr sz="2160"/>
            </a:lvl5pPr>
            <a:lvl6pPr marL="2468880" indent="0">
              <a:buNone/>
              <a:defRPr sz="2160"/>
            </a:lvl6pPr>
            <a:lvl7pPr marL="2962656" indent="0">
              <a:buNone/>
              <a:defRPr sz="2160"/>
            </a:lvl7pPr>
            <a:lvl8pPr marL="3456432" indent="0">
              <a:buNone/>
              <a:defRPr sz="2160"/>
            </a:lvl8pPr>
            <a:lvl9pPr marL="3950208" indent="0">
              <a:buNone/>
              <a:defRPr sz="2160"/>
            </a:lvl9pPr>
          </a:lstStyle>
          <a:p>
            <a:r>
              <a:rPr lang="en-US" dirty="0"/>
              <a:t>Click icon to add picture</a:t>
            </a:r>
          </a:p>
        </p:txBody>
      </p:sp>
      <p:sp>
        <p:nvSpPr>
          <p:cNvPr id="4" name="Text Placeholder 3">
            <a:extLst>
              <a:ext uri="{FF2B5EF4-FFF2-40B4-BE49-F238E27FC236}">
                <a16:creationId xmlns:a16="http://schemas.microsoft.com/office/drawing/2014/main" id="{F5190F76-EA69-459A-A918-462D5B593276}"/>
              </a:ext>
            </a:extLst>
          </p:cNvPr>
          <p:cNvSpPr>
            <a:spLocks noGrp="1"/>
          </p:cNvSpPr>
          <p:nvPr>
            <p:ph type="body" sz="half" idx="2"/>
          </p:nvPr>
        </p:nvSpPr>
        <p:spPr>
          <a:xfrm>
            <a:off x="1007746" y="2468881"/>
            <a:ext cx="4718685" cy="4573906"/>
          </a:xfrm>
        </p:spPr>
        <p:txBody>
          <a:bodyPr/>
          <a:lstStyle>
            <a:lvl1pPr marL="0" indent="0">
              <a:buNone/>
              <a:defRPr sz="1728"/>
            </a:lvl1pPr>
            <a:lvl2pPr marL="493776" indent="0">
              <a:buNone/>
              <a:defRPr sz="1512"/>
            </a:lvl2pPr>
            <a:lvl3pPr marL="987552" indent="0">
              <a:buNone/>
              <a:defRPr sz="1296"/>
            </a:lvl3pPr>
            <a:lvl4pPr marL="1481328" indent="0">
              <a:buNone/>
              <a:defRPr sz="1080"/>
            </a:lvl4pPr>
            <a:lvl5pPr marL="1975104" indent="0">
              <a:buNone/>
              <a:defRPr sz="1080"/>
            </a:lvl5pPr>
            <a:lvl6pPr marL="2468880" indent="0">
              <a:buNone/>
              <a:defRPr sz="1080"/>
            </a:lvl6pPr>
            <a:lvl7pPr marL="2962656" indent="0">
              <a:buNone/>
              <a:defRPr sz="1080"/>
            </a:lvl7pPr>
            <a:lvl8pPr marL="3456432" indent="0">
              <a:buNone/>
              <a:defRPr sz="1080"/>
            </a:lvl8pPr>
            <a:lvl9pPr marL="3950208" indent="0">
              <a:buNone/>
              <a:defRPr sz="1080"/>
            </a:lvl9pPr>
          </a:lstStyle>
          <a:p>
            <a:pPr lvl="0"/>
            <a:r>
              <a:rPr lang="en-US"/>
              <a:t>Click to edit Master text styles</a:t>
            </a:r>
          </a:p>
        </p:txBody>
      </p:sp>
      <p:sp>
        <p:nvSpPr>
          <p:cNvPr id="8" name="Slide Number Placeholder 7">
            <a:extLst>
              <a:ext uri="{FF2B5EF4-FFF2-40B4-BE49-F238E27FC236}">
                <a16:creationId xmlns:a16="http://schemas.microsoft.com/office/drawing/2014/main" id="{2731E8FC-0391-4EE9-9564-653640E7F2FF}"/>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73373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B0CB40-A814-4553-9276-ECBA8B9BFD53}"/>
              </a:ext>
            </a:extLst>
          </p:cNvPr>
          <p:cNvSpPr>
            <a:spLocks noGrp="1"/>
          </p:cNvSpPr>
          <p:nvPr>
            <p:ph type="title"/>
          </p:nvPr>
        </p:nvSpPr>
        <p:spPr>
          <a:xfrm>
            <a:off x="1005840" y="438151"/>
            <a:ext cx="12618720" cy="1590675"/>
          </a:xfrm>
          <a:prstGeom prst="rect">
            <a:avLst/>
          </a:prstGeom>
        </p:spPr>
        <p:txBody>
          <a:bodyPr vert="horz" lIns="91440" tIns="45720" rIns="91440" bIns="45720" rtlCol="0" anchor="t">
            <a:normAutofit/>
          </a:bodyPr>
          <a:lstStyle/>
          <a:p>
            <a:r>
              <a:rPr kumimoji="0" lang="en-US" sz="3456" b="0" i="0" u="none" strike="noStrike" kern="1200" cap="none" spc="0" normalizeH="0" baseline="0" noProof="0" dirty="0">
                <a:ln>
                  <a:noFill/>
                </a:ln>
                <a:solidFill>
                  <a:srgbClr val="444444"/>
                </a:solidFill>
                <a:effectLst/>
                <a:uLnTx/>
                <a:uFillTx/>
                <a:latin typeface="Arial" panose="020B0604020202020204" pitchFamily="34" charset="0"/>
                <a:ea typeface="+mj-ea"/>
                <a:cs typeface="Arial" panose="020B0604020202020204" pitchFamily="34" charset="0"/>
              </a:rPr>
              <a:t>Title style, Arial, size 32-48</a:t>
            </a:r>
            <a:endParaRPr lang="en-US" dirty="0"/>
          </a:p>
        </p:txBody>
      </p:sp>
      <p:sp>
        <p:nvSpPr>
          <p:cNvPr id="3" name="Text Placeholder 2">
            <a:extLst>
              <a:ext uri="{FF2B5EF4-FFF2-40B4-BE49-F238E27FC236}">
                <a16:creationId xmlns:a16="http://schemas.microsoft.com/office/drawing/2014/main" id="{613D0172-A179-4E8B-9F48-E1B529B5666B}"/>
              </a:ext>
            </a:extLst>
          </p:cNvPr>
          <p:cNvSpPr>
            <a:spLocks noGrp="1"/>
          </p:cNvSpPr>
          <p:nvPr>
            <p:ph type="body" idx="1"/>
          </p:nvPr>
        </p:nvSpPr>
        <p:spPr>
          <a:xfrm>
            <a:off x="1005840" y="2190751"/>
            <a:ext cx="12618720" cy="4870449"/>
          </a:xfrm>
          <a:prstGeom prst="rect">
            <a:avLst/>
          </a:prstGeom>
        </p:spPr>
        <p:txBody>
          <a:bodyPr vert="horz" lIns="91440" tIns="45720" rIns="91440" bIns="45720" rtlCol="0">
            <a:noAutofit/>
          </a:bodyPr>
          <a:lstStyle/>
          <a:p>
            <a:pPr marL="185166" marR="0" lvl="0"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a:pPr>
            <a:r>
              <a:rPr kumimoji="0" lang="en-US" sz="2269"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Body text style, Arial, size 18-32</a:t>
            </a:r>
          </a:p>
          <a:p>
            <a:pPr marL="555499" marR="0" lvl="1" indent="-185166" algn="l" defTabSz="740664" rtl="0" eaLnBrk="1" fontAlgn="auto" latinLnBrk="0" hangingPunct="1">
              <a:lnSpc>
                <a:spcPct val="90000"/>
              </a:lnSpc>
              <a:spcBef>
                <a:spcPts val="405"/>
              </a:spcBef>
              <a:spcAft>
                <a:spcPts val="0"/>
              </a:spcAft>
              <a:buClrTx/>
              <a:buSzTx/>
              <a:buFont typeface="Arial" panose="020B0604020202020204" pitchFamily="34" charset="0"/>
              <a:buChar char="•"/>
              <a:tabLst/>
              <a:defRPr/>
            </a:pPr>
            <a:r>
              <a:rPr kumimoji="0" lang="en-US" sz="1944"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Second level, all text in dark gray, R-68, G-68, B-68.</a:t>
            </a:r>
          </a:p>
        </p:txBody>
      </p:sp>
      <p:sp>
        <p:nvSpPr>
          <p:cNvPr id="6" name="Slide Number Placeholder 5">
            <a:extLst>
              <a:ext uri="{FF2B5EF4-FFF2-40B4-BE49-F238E27FC236}">
                <a16:creationId xmlns:a16="http://schemas.microsoft.com/office/drawing/2014/main" id="{4EFE0E2D-1A00-4F07-9113-B961C6B1180A}"/>
              </a:ext>
            </a:extLst>
          </p:cNvPr>
          <p:cNvSpPr>
            <a:spLocks noGrp="1"/>
          </p:cNvSpPr>
          <p:nvPr>
            <p:ph type="sldNum" sz="quarter" idx="4"/>
          </p:nvPr>
        </p:nvSpPr>
        <p:spPr>
          <a:xfrm>
            <a:off x="1005840" y="7574282"/>
            <a:ext cx="573725" cy="438150"/>
          </a:xfrm>
          <a:prstGeom prst="rect">
            <a:avLst/>
          </a:prstGeom>
          <a:noFill/>
        </p:spPr>
        <p:txBody>
          <a:bodyPr vert="horz" lIns="91440" tIns="45720" rIns="91440" bIns="45720" rtlCol="0" anchor="ctr"/>
          <a:lstStyle>
            <a:lvl1pPr algn="r">
              <a:defRPr sz="1600">
                <a:solidFill>
                  <a:schemeClr val="bg1"/>
                </a:solidFill>
                <a:latin typeface="Arial" panose="020B0604020202020204" pitchFamily="34" charset="0"/>
                <a:cs typeface="Arial" panose="020B0604020202020204" pitchFamily="34" charset="0"/>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2710113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87552"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185166" marR="0"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370333" marR="0" indent="0" algn="l" defTabSz="740664" rtl="0" eaLnBrk="1" fontAlgn="auto" latinLnBrk="0" hangingPunct="1">
        <a:lnSpc>
          <a:spcPct val="100000"/>
        </a:lnSpc>
        <a:spcBef>
          <a:spcPts val="0"/>
        </a:spcBef>
        <a:spcAft>
          <a:spcPts val="0"/>
        </a:spcAft>
        <a:buClrTx/>
        <a:buSzTx/>
        <a:buFont typeface="Arial" panose="020B0604020202020204" pitchFamily="34" charset="0"/>
        <a:buNone/>
        <a:tabLst/>
        <a:defRPr sz="3200" kern="1200">
          <a:solidFill>
            <a:schemeClr val="tx1"/>
          </a:solidFill>
          <a:latin typeface="+mn-lt"/>
          <a:ea typeface="+mn-ea"/>
          <a:cs typeface="+mn-cs"/>
        </a:defRPr>
      </a:lvl2pPr>
      <a:lvl3pPr marL="1234440" indent="-246888" algn="l" defTabSz="987552" rtl="0" eaLnBrk="1" latinLnBrk="0" hangingPunct="1">
        <a:lnSpc>
          <a:spcPct val="90000"/>
        </a:lnSpc>
        <a:spcBef>
          <a:spcPts val="541"/>
        </a:spcBef>
        <a:buFont typeface="Arial" panose="020B0604020202020204" pitchFamily="34" charset="0"/>
        <a:buChar char="•"/>
        <a:defRPr sz="2160" kern="1200">
          <a:solidFill>
            <a:schemeClr val="tx1"/>
          </a:solidFill>
          <a:latin typeface="+mn-lt"/>
          <a:ea typeface="+mn-ea"/>
          <a:cs typeface="+mn-cs"/>
        </a:defRPr>
      </a:lvl3pPr>
      <a:lvl4pPr marL="1728216"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4pPr>
      <a:lvl5pPr marL="2221992"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5pPr>
      <a:lvl6pPr marL="2715768"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6pPr>
      <a:lvl7pPr marL="3209544"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7pPr>
      <a:lvl8pPr marL="3703320"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8pPr>
      <a:lvl9pPr marL="4197096"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9pPr>
    </p:bodyStyle>
    <p:otherStyle>
      <a:defPPr>
        <a:defRPr lang="en-US"/>
      </a:defPPr>
      <a:lvl1pPr marL="0" algn="l" defTabSz="987552" rtl="0" eaLnBrk="1" latinLnBrk="0" hangingPunct="1">
        <a:defRPr sz="1944" kern="1200">
          <a:solidFill>
            <a:schemeClr val="tx1"/>
          </a:solidFill>
          <a:latin typeface="+mn-lt"/>
          <a:ea typeface="+mn-ea"/>
          <a:cs typeface="+mn-cs"/>
        </a:defRPr>
      </a:lvl1pPr>
      <a:lvl2pPr marL="493776" algn="l" defTabSz="987552" rtl="0" eaLnBrk="1" latinLnBrk="0" hangingPunct="1">
        <a:defRPr sz="1944" kern="1200">
          <a:solidFill>
            <a:schemeClr val="tx1"/>
          </a:solidFill>
          <a:latin typeface="+mn-lt"/>
          <a:ea typeface="+mn-ea"/>
          <a:cs typeface="+mn-cs"/>
        </a:defRPr>
      </a:lvl2pPr>
      <a:lvl3pPr marL="987552" algn="l" defTabSz="987552" rtl="0" eaLnBrk="1" latinLnBrk="0" hangingPunct="1">
        <a:defRPr sz="1944" kern="1200">
          <a:solidFill>
            <a:schemeClr val="tx1"/>
          </a:solidFill>
          <a:latin typeface="+mn-lt"/>
          <a:ea typeface="+mn-ea"/>
          <a:cs typeface="+mn-cs"/>
        </a:defRPr>
      </a:lvl3pPr>
      <a:lvl4pPr marL="1481328" algn="l" defTabSz="987552" rtl="0" eaLnBrk="1" latinLnBrk="0" hangingPunct="1">
        <a:defRPr sz="1944" kern="1200">
          <a:solidFill>
            <a:schemeClr val="tx1"/>
          </a:solidFill>
          <a:latin typeface="+mn-lt"/>
          <a:ea typeface="+mn-ea"/>
          <a:cs typeface="+mn-cs"/>
        </a:defRPr>
      </a:lvl4pPr>
      <a:lvl5pPr marL="1975104" algn="l" defTabSz="987552" rtl="0" eaLnBrk="1" latinLnBrk="0" hangingPunct="1">
        <a:defRPr sz="1944" kern="1200">
          <a:solidFill>
            <a:schemeClr val="tx1"/>
          </a:solidFill>
          <a:latin typeface="+mn-lt"/>
          <a:ea typeface="+mn-ea"/>
          <a:cs typeface="+mn-cs"/>
        </a:defRPr>
      </a:lvl5pPr>
      <a:lvl6pPr marL="2468880" algn="l" defTabSz="987552" rtl="0" eaLnBrk="1" latinLnBrk="0" hangingPunct="1">
        <a:defRPr sz="1944" kern="1200">
          <a:solidFill>
            <a:schemeClr val="tx1"/>
          </a:solidFill>
          <a:latin typeface="+mn-lt"/>
          <a:ea typeface="+mn-ea"/>
          <a:cs typeface="+mn-cs"/>
        </a:defRPr>
      </a:lvl6pPr>
      <a:lvl7pPr marL="2962656" algn="l" defTabSz="987552" rtl="0" eaLnBrk="1" latinLnBrk="0" hangingPunct="1">
        <a:defRPr sz="1944" kern="1200">
          <a:solidFill>
            <a:schemeClr val="tx1"/>
          </a:solidFill>
          <a:latin typeface="+mn-lt"/>
          <a:ea typeface="+mn-ea"/>
          <a:cs typeface="+mn-cs"/>
        </a:defRPr>
      </a:lvl7pPr>
      <a:lvl8pPr marL="3456432" algn="l" defTabSz="987552" rtl="0" eaLnBrk="1" latinLnBrk="0" hangingPunct="1">
        <a:defRPr sz="1944" kern="1200">
          <a:solidFill>
            <a:schemeClr val="tx1"/>
          </a:solidFill>
          <a:latin typeface="+mn-lt"/>
          <a:ea typeface="+mn-ea"/>
          <a:cs typeface="+mn-cs"/>
        </a:defRPr>
      </a:lvl8pPr>
      <a:lvl9pPr marL="3950208" algn="l" defTabSz="987552" rtl="0" eaLnBrk="1" latinLnBrk="0" hangingPunct="1">
        <a:defRPr sz="194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63B036-24DF-400F-B30F-0D83B91F3D0B}"/>
              </a:ext>
            </a:extLst>
          </p:cNvPr>
          <p:cNvSpPr>
            <a:spLocks noGrp="1"/>
          </p:cNvSpPr>
          <p:nvPr>
            <p:ph type="title"/>
          </p:nvPr>
        </p:nvSpPr>
        <p:spPr>
          <a:xfrm>
            <a:off x="1006475" y="438150"/>
            <a:ext cx="12617450" cy="15906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2638463-4CEF-4854-9FC9-FBB83B395422}"/>
              </a:ext>
            </a:extLst>
          </p:cNvPr>
          <p:cNvSpPr>
            <a:spLocks noGrp="1"/>
          </p:cNvSpPr>
          <p:nvPr>
            <p:ph type="body" idx="1"/>
          </p:nvPr>
        </p:nvSpPr>
        <p:spPr>
          <a:xfrm>
            <a:off x="1006475" y="2190750"/>
            <a:ext cx="12617450" cy="5221288"/>
          </a:xfrm>
          <a:prstGeom prst="rect">
            <a:avLst/>
          </a:prstGeom>
        </p:spPr>
        <p:txBody>
          <a:bodyPr vert="horz" lIns="91440" tIns="45720" rIns="91440" bIns="45720" rtlCol="0">
            <a:normAutofit/>
          </a:bodyPr>
          <a:lstStyle/>
          <a:p>
            <a:pPr lvl="0"/>
            <a:r>
              <a:rPr lang="en-US" dirty="0"/>
              <a:t>Edit Master text styles</a:t>
            </a:r>
          </a:p>
        </p:txBody>
      </p:sp>
      <p:sp>
        <p:nvSpPr>
          <p:cNvPr id="6" name="Slide Number Placeholder 5">
            <a:extLst>
              <a:ext uri="{FF2B5EF4-FFF2-40B4-BE49-F238E27FC236}">
                <a16:creationId xmlns:a16="http://schemas.microsoft.com/office/drawing/2014/main" id="{464265D2-7378-4E06-AD41-25AB51D08628}"/>
              </a:ext>
            </a:extLst>
          </p:cNvPr>
          <p:cNvSpPr>
            <a:spLocks noGrp="1"/>
          </p:cNvSpPr>
          <p:nvPr>
            <p:ph type="sldNum" sz="quarter" idx="4"/>
          </p:nvPr>
        </p:nvSpPr>
        <p:spPr>
          <a:xfrm>
            <a:off x="1006474" y="7573963"/>
            <a:ext cx="631826" cy="438150"/>
          </a:xfrm>
          <a:prstGeom prst="rect">
            <a:avLst/>
          </a:prstGeom>
        </p:spPr>
        <p:txBody>
          <a:bodyPr vert="horz" lIns="91440" tIns="45720" rIns="91440" bIns="45720" rtlCol="0" anchor="ctr"/>
          <a:lstStyle>
            <a:lvl1pPr algn="r">
              <a:defRPr sz="1600">
                <a:solidFill>
                  <a:schemeClr val="bg1"/>
                </a:solidFill>
              </a:defRPr>
            </a:lvl1pPr>
          </a:lstStyle>
          <a:p>
            <a:fld id="{EC8FB503-D53B-450C-84CE-8236101D7990}" type="slidenum">
              <a:rPr lang="en-US" smtClean="0"/>
              <a:pPr/>
              <a:t>‹#›</a:t>
            </a:fld>
            <a:endParaRPr lang="en-US" dirty="0"/>
          </a:p>
        </p:txBody>
      </p:sp>
    </p:spTree>
    <p:extLst>
      <p:ext uri="{BB962C8B-B14F-4D97-AF65-F5344CB8AC3E}">
        <p14:creationId xmlns:p14="http://schemas.microsoft.com/office/powerpoint/2010/main" val="36327148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creativecommons.org/licenses/by-sa/3.0/deed.en"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7C298-A0B1-4E23-B1CA-E09B088B6D16}"/>
              </a:ext>
            </a:extLst>
          </p:cNvPr>
          <p:cNvSpPr>
            <a:spLocks noGrp="1"/>
          </p:cNvSpPr>
          <p:nvPr>
            <p:ph type="ctrTitle"/>
          </p:nvPr>
        </p:nvSpPr>
        <p:spPr>
          <a:xfrm>
            <a:off x="1828800" y="1293225"/>
            <a:ext cx="11128664" cy="971993"/>
          </a:xfrm>
        </p:spPr>
        <p:txBody>
          <a:bodyPr anchor="t">
            <a:noAutofit/>
          </a:bodyPr>
          <a:lstStyle/>
          <a:p>
            <a:r>
              <a:rPr lang="en-US" sz="4800" dirty="0">
                <a:solidFill>
                  <a:schemeClr val="bg1"/>
                </a:solidFill>
                <a:latin typeface="Arial" panose="020B0604020202020204" pitchFamily="34" charset="0"/>
                <a:cs typeface="Arial" panose="020B0604020202020204" pitchFamily="34" charset="0"/>
              </a:rPr>
              <a:t>Implicit Bias Training:</a:t>
            </a:r>
            <a:endParaRPr lang="en-US" sz="4800" dirty="0"/>
          </a:p>
        </p:txBody>
      </p:sp>
      <p:sp>
        <p:nvSpPr>
          <p:cNvPr id="3" name="Subtitle 2">
            <a:extLst>
              <a:ext uri="{FF2B5EF4-FFF2-40B4-BE49-F238E27FC236}">
                <a16:creationId xmlns:a16="http://schemas.microsoft.com/office/drawing/2014/main" id="{4D7BBD6F-60DE-45C0-B616-B053AA2F452C}"/>
              </a:ext>
            </a:extLst>
          </p:cNvPr>
          <p:cNvSpPr>
            <a:spLocks noGrp="1"/>
          </p:cNvSpPr>
          <p:nvPr>
            <p:ph type="subTitle" idx="1"/>
          </p:nvPr>
        </p:nvSpPr>
        <p:spPr>
          <a:xfrm>
            <a:off x="2377440" y="2265218"/>
            <a:ext cx="9875520" cy="1068018"/>
          </a:xfrm>
        </p:spPr>
        <p:txBody>
          <a:bodyPr>
            <a:noAutofit/>
          </a:bodyPr>
          <a:lstStyle/>
          <a:p>
            <a:r>
              <a:rPr lang="en-US" sz="4400" dirty="0">
                <a:solidFill>
                  <a:schemeClr val="bg1"/>
                </a:solidFill>
                <a:latin typeface="Arial" panose="020B0604020202020204" pitchFamily="34" charset="0"/>
                <a:cs typeface="Arial" panose="020B0604020202020204" pitchFamily="34" charset="0"/>
              </a:rPr>
              <a:t>Creating a Safe and Inclusive Learning Environment</a:t>
            </a:r>
            <a:endParaRPr lang="en-US" sz="4400" dirty="0"/>
          </a:p>
          <a:p>
            <a:endParaRPr lang="en-US" dirty="0"/>
          </a:p>
        </p:txBody>
      </p:sp>
      <p:sp>
        <p:nvSpPr>
          <p:cNvPr id="6" name="TextBox 5">
            <a:extLst>
              <a:ext uri="{FF2B5EF4-FFF2-40B4-BE49-F238E27FC236}">
                <a16:creationId xmlns:a16="http://schemas.microsoft.com/office/drawing/2014/main" id="{3D585F35-5869-426F-BDDF-AE9B4504350B}"/>
              </a:ext>
            </a:extLst>
          </p:cNvPr>
          <p:cNvSpPr txBox="1"/>
          <p:nvPr/>
        </p:nvSpPr>
        <p:spPr>
          <a:xfrm>
            <a:off x="2847702" y="4532811"/>
            <a:ext cx="9078686" cy="1207715"/>
          </a:xfrm>
          <a:prstGeom prst="rect">
            <a:avLst/>
          </a:prstGeom>
          <a:noFill/>
        </p:spPr>
        <p:txBody>
          <a:bodyPr wrap="square" rtlCol="0">
            <a:noAutofit/>
          </a:bodyPr>
          <a:lstStyle/>
          <a:p>
            <a:pPr algn="ctr" defTabSz="740664">
              <a:lnSpc>
                <a:spcPct val="90000"/>
              </a:lnSpc>
              <a:spcBef>
                <a:spcPts val="811"/>
              </a:spcBef>
            </a:pPr>
            <a:r>
              <a:rPr lang="en-US" sz="2400" dirty="0">
                <a:solidFill>
                  <a:prstClr val="white"/>
                </a:solidFill>
                <a:latin typeface="Arial" panose="020B0604020202020204" pitchFamily="34" charset="0"/>
                <a:cs typeface="Arial" panose="020B0604020202020204" pitchFamily="34" charset="0"/>
              </a:rPr>
              <a:t>Facilitator</a:t>
            </a:r>
          </a:p>
          <a:p>
            <a:pPr algn="ctr" defTabSz="740664">
              <a:lnSpc>
                <a:spcPct val="90000"/>
              </a:lnSpc>
              <a:spcBef>
                <a:spcPts val="811"/>
              </a:spcBef>
            </a:pPr>
            <a:r>
              <a:rPr lang="en-US" sz="2400" dirty="0">
                <a:solidFill>
                  <a:prstClr val="white"/>
                </a:solidFill>
                <a:latin typeface="Arial" panose="020B0604020202020204" pitchFamily="34" charset="0"/>
                <a:cs typeface="Arial" panose="020B0604020202020204" pitchFamily="34" charset="0"/>
              </a:rPr>
              <a:t>MM/DD/YY</a:t>
            </a:r>
          </a:p>
        </p:txBody>
      </p:sp>
    </p:spTree>
    <p:extLst>
      <p:ext uri="{BB962C8B-B14F-4D97-AF65-F5344CB8AC3E}">
        <p14:creationId xmlns:p14="http://schemas.microsoft.com/office/powerpoint/2010/main" val="3797024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8846" y="1488402"/>
            <a:ext cx="12081981" cy="4758097"/>
          </a:xfrm>
          <a:prstGeom prst="rect">
            <a:avLst/>
          </a:prstGeom>
          <a:solidFill>
            <a:schemeClr val="accent5"/>
          </a:solidFill>
        </p:spPr>
        <p:txBody>
          <a:bodyPr wrap="square">
            <a:spAutoFit/>
          </a:bodyPr>
          <a:lstStyle/>
          <a:p>
            <a:r>
              <a:rPr lang="en-US" sz="7200" dirty="0">
                <a:solidFill>
                  <a:srgbClr val="FFFFFF"/>
                </a:solidFill>
              </a:rPr>
              <a:t>The part of my identity that I feel is difficult to discuss with others who identify differently is _________.</a:t>
            </a:r>
          </a:p>
          <a:p>
            <a:endParaRPr lang="en-US" sz="1519" dirty="0">
              <a:solidFill>
                <a:srgbClr val="FFFF00"/>
              </a:solidFill>
            </a:endParaRPr>
          </a:p>
        </p:txBody>
      </p:sp>
      <p:sp>
        <p:nvSpPr>
          <p:cNvPr id="3" name="Slide Number Placeholder 2">
            <a:extLst>
              <a:ext uri="{FF2B5EF4-FFF2-40B4-BE49-F238E27FC236}">
                <a16:creationId xmlns:a16="http://schemas.microsoft.com/office/drawing/2014/main" id="{D05AFBC3-B91D-4BC1-952F-DC9094D20042}"/>
              </a:ext>
            </a:extLst>
          </p:cNvPr>
          <p:cNvSpPr>
            <a:spLocks noGrp="1"/>
          </p:cNvSpPr>
          <p:nvPr>
            <p:ph type="sldNum" sz="quarter" idx="10"/>
          </p:nvPr>
        </p:nvSpPr>
        <p:spPr/>
        <p:txBody>
          <a:bodyPr/>
          <a:lstStyle/>
          <a:p>
            <a:fld id="{B2B613A9-0196-4103-A730-64D9B0C7CDAE}" type="slidenum">
              <a:rPr lang="en-US" smtClean="0"/>
              <a:pPr/>
              <a:t>10</a:t>
            </a:fld>
            <a:endParaRPr lang="en-US" dirty="0"/>
          </a:p>
        </p:txBody>
      </p:sp>
    </p:spTree>
    <p:extLst>
      <p:ext uri="{BB962C8B-B14F-4D97-AF65-F5344CB8AC3E}">
        <p14:creationId xmlns:p14="http://schemas.microsoft.com/office/powerpoint/2010/main" val="2637611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5973" y="1973875"/>
            <a:ext cx="12011087" cy="3650102"/>
          </a:xfrm>
          <a:prstGeom prst="rect">
            <a:avLst/>
          </a:prstGeom>
          <a:solidFill>
            <a:schemeClr val="accent2"/>
          </a:solidFill>
        </p:spPr>
        <p:txBody>
          <a:bodyPr wrap="square">
            <a:spAutoFit/>
          </a:bodyPr>
          <a:lstStyle/>
          <a:p>
            <a:r>
              <a:rPr lang="en-US" sz="7200" dirty="0">
                <a:solidFill>
                  <a:srgbClr val="FFFFFF"/>
                </a:solidFill>
              </a:rPr>
              <a:t>The part of my identity that makes me feel discriminated against is _________.</a:t>
            </a:r>
          </a:p>
          <a:p>
            <a:endParaRPr lang="en-US" sz="1519" dirty="0">
              <a:solidFill>
                <a:srgbClr val="FFFF00"/>
              </a:solidFill>
            </a:endParaRPr>
          </a:p>
        </p:txBody>
      </p:sp>
      <p:sp>
        <p:nvSpPr>
          <p:cNvPr id="3" name="Slide Number Placeholder 2">
            <a:extLst>
              <a:ext uri="{FF2B5EF4-FFF2-40B4-BE49-F238E27FC236}">
                <a16:creationId xmlns:a16="http://schemas.microsoft.com/office/drawing/2014/main" id="{EA5767A6-4956-452D-B78D-BA641C88B406}"/>
              </a:ext>
            </a:extLst>
          </p:cNvPr>
          <p:cNvSpPr>
            <a:spLocks noGrp="1"/>
          </p:cNvSpPr>
          <p:nvPr>
            <p:ph type="sldNum" sz="quarter" idx="10"/>
          </p:nvPr>
        </p:nvSpPr>
        <p:spPr/>
        <p:txBody>
          <a:bodyPr/>
          <a:lstStyle/>
          <a:p>
            <a:fld id="{B2B613A9-0196-4103-A730-64D9B0C7CDAE}" type="slidenum">
              <a:rPr lang="en-US" smtClean="0"/>
              <a:pPr/>
              <a:t>11</a:t>
            </a:fld>
            <a:endParaRPr lang="en-US" dirty="0"/>
          </a:p>
        </p:txBody>
      </p:sp>
    </p:spTree>
    <p:extLst>
      <p:ext uri="{BB962C8B-B14F-4D97-AF65-F5344CB8AC3E}">
        <p14:creationId xmlns:p14="http://schemas.microsoft.com/office/powerpoint/2010/main" val="3521495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0811" y="1657350"/>
            <a:ext cx="7344469" cy="5314950"/>
          </a:xfrm>
          <a:noFill/>
        </p:spPr>
        <p:txBody>
          <a:bodyPr>
            <a:normAutofit/>
          </a:bodyPr>
          <a:lstStyle/>
          <a:p>
            <a:pPr marL="457200" indent="-457200">
              <a:spcAft>
                <a:spcPts val="1200"/>
              </a:spcAft>
            </a:pPr>
            <a:r>
              <a:rPr lang="en-US" sz="4000" dirty="0"/>
              <a:t>How did it feel to do this activity?</a:t>
            </a:r>
          </a:p>
          <a:p>
            <a:pPr marL="457200" indent="-457200">
              <a:spcAft>
                <a:spcPts val="1200"/>
              </a:spcAft>
            </a:pPr>
            <a:r>
              <a:rPr lang="en-US" sz="4000" dirty="0"/>
              <a:t>What did you find surprising?</a:t>
            </a:r>
          </a:p>
          <a:p>
            <a:pPr marL="457200" indent="-457200">
              <a:spcAft>
                <a:spcPts val="1200"/>
              </a:spcAft>
            </a:pPr>
            <a:r>
              <a:rPr lang="en-US" sz="4000" dirty="0"/>
              <a:t>What do you want to explore further?</a:t>
            </a:r>
          </a:p>
        </p:txBody>
      </p:sp>
      <p:sp>
        <p:nvSpPr>
          <p:cNvPr id="4" name="Title 1">
            <a:extLst>
              <a:ext uri="{FF2B5EF4-FFF2-40B4-BE49-F238E27FC236}">
                <a16:creationId xmlns:a16="http://schemas.microsoft.com/office/drawing/2014/main" id="{F745D723-4C44-4D29-862D-94C0245B2425}"/>
              </a:ext>
            </a:extLst>
          </p:cNvPr>
          <p:cNvSpPr>
            <a:spLocks noGrp="1"/>
          </p:cNvSpPr>
          <p:nvPr>
            <p:ph type="title"/>
          </p:nvPr>
        </p:nvSpPr>
        <p:spPr>
          <a:xfrm>
            <a:off x="369277" y="153720"/>
            <a:ext cx="13962185" cy="848603"/>
          </a:xfrm>
          <a:solidFill>
            <a:schemeClr val="bg1"/>
          </a:solidFill>
        </p:spPr>
        <p:txBody>
          <a:bodyPr anchor="ctr">
            <a:normAutofit/>
          </a:bodyPr>
          <a:lstStyle/>
          <a:p>
            <a:pPr algn="ctr"/>
            <a:r>
              <a:rPr lang="en-US" dirty="0"/>
              <a:t>Reflection</a:t>
            </a:r>
          </a:p>
        </p:txBody>
      </p:sp>
      <p:sp>
        <p:nvSpPr>
          <p:cNvPr id="5" name="Slide Number Placeholder 4">
            <a:extLst>
              <a:ext uri="{FF2B5EF4-FFF2-40B4-BE49-F238E27FC236}">
                <a16:creationId xmlns:a16="http://schemas.microsoft.com/office/drawing/2014/main" id="{867E370E-69E8-46A7-BC62-00360651B74C}"/>
              </a:ext>
            </a:extLst>
          </p:cNvPr>
          <p:cNvSpPr>
            <a:spLocks noGrp="1"/>
          </p:cNvSpPr>
          <p:nvPr>
            <p:ph type="sldNum" sz="quarter" idx="10"/>
          </p:nvPr>
        </p:nvSpPr>
        <p:spPr/>
        <p:txBody>
          <a:bodyPr/>
          <a:lstStyle/>
          <a:p>
            <a:fld id="{B2B613A9-0196-4103-A730-64D9B0C7CDAE}" type="slidenum">
              <a:rPr lang="en-US" smtClean="0"/>
              <a:pPr/>
              <a:t>12</a:t>
            </a:fld>
            <a:endParaRPr lang="en-US" dirty="0"/>
          </a:p>
        </p:txBody>
      </p:sp>
      <p:pic>
        <p:nvPicPr>
          <p:cNvPr id="1026" name="Picture 2">
            <a:extLst>
              <a:ext uri="{FF2B5EF4-FFF2-40B4-BE49-F238E27FC236}">
                <a16:creationId xmlns:a16="http://schemas.microsoft.com/office/drawing/2014/main" id="{720FAB8B-E578-4B07-8764-57E19FC16D9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04655" y="1657350"/>
            <a:ext cx="6154583" cy="44933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2B9E6F4-B499-473D-8D9F-D3FAFB463C58}"/>
              </a:ext>
            </a:extLst>
          </p:cNvPr>
          <p:cNvSpPr txBox="1"/>
          <p:nvPr/>
        </p:nvSpPr>
        <p:spPr>
          <a:xfrm>
            <a:off x="8413821" y="5873685"/>
            <a:ext cx="5794793" cy="276999"/>
          </a:xfrm>
          <a:prstGeom prst="rect">
            <a:avLst/>
          </a:prstGeom>
          <a:noFill/>
        </p:spPr>
        <p:txBody>
          <a:bodyPr wrap="square" rtlCol="0">
            <a:spAutoFit/>
          </a:bodyPr>
          <a:lstStyle/>
          <a:p>
            <a:pPr algn="r"/>
            <a:r>
              <a:rPr lang="en-US" sz="1200" i="1" dirty="0">
                <a:solidFill>
                  <a:schemeClr val="bg1"/>
                </a:solidFill>
              </a:rPr>
              <a:t>rawpixel © 123RF.com</a:t>
            </a:r>
            <a:endParaRPr lang="en-US" sz="1200" dirty="0">
              <a:solidFill>
                <a:schemeClr val="bg1"/>
              </a:solidFill>
            </a:endParaRPr>
          </a:p>
        </p:txBody>
      </p:sp>
    </p:spTree>
    <p:extLst>
      <p:ext uri="{BB962C8B-B14F-4D97-AF65-F5344CB8AC3E}">
        <p14:creationId xmlns:p14="http://schemas.microsoft.com/office/powerpoint/2010/main" val="548573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5C984-BE83-4B6A-A881-FBA2D6511FFC}"/>
              </a:ext>
            </a:extLst>
          </p:cNvPr>
          <p:cNvSpPr>
            <a:spLocks noGrp="1"/>
          </p:cNvSpPr>
          <p:nvPr>
            <p:ph type="title"/>
          </p:nvPr>
        </p:nvSpPr>
        <p:spPr>
          <a:xfrm>
            <a:off x="1005840" y="300992"/>
            <a:ext cx="12618720" cy="1184536"/>
          </a:xfrm>
        </p:spPr>
        <p:txBody>
          <a:bodyPr anchor="ctr"/>
          <a:lstStyle/>
          <a:p>
            <a:r>
              <a:rPr lang="en-US" dirty="0"/>
              <a:t>Takeaways</a:t>
            </a:r>
          </a:p>
        </p:txBody>
      </p:sp>
      <p:sp>
        <p:nvSpPr>
          <p:cNvPr id="3" name="Content Placeholder 2">
            <a:extLst>
              <a:ext uri="{FF2B5EF4-FFF2-40B4-BE49-F238E27FC236}">
                <a16:creationId xmlns:a16="http://schemas.microsoft.com/office/drawing/2014/main" id="{4E9E8BAF-6011-4DC0-8195-6A671F62899C}"/>
              </a:ext>
            </a:extLst>
          </p:cNvPr>
          <p:cNvSpPr>
            <a:spLocks noGrp="1"/>
          </p:cNvSpPr>
          <p:nvPr>
            <p:ph idx="1"/>
          </p:nvPr>
        </p:nvSpPr>
        <p:spPr>
          <a:xfrm>
            <a:off x="1005840" y="1690184"/>
            <a:ext cx="12618720" cy="4849231"/>
          </a:xfrm>
        </p:spPr>
        <p:txBody>
          <a:bodyPr/>
          <a:lstStyle/>
          <a:p>
            <a:pPr marL="457200" indent="-457200"/>
            <a:r>
              <a:rPr lang="en-US" dirty="0"/>
              <a:t>Human lives cannot be reduced to single characteristics.</a:t>
            </a:r>
          </a:p>
          <a:p>
            <a:pPr marL="457200" indent="-457200"/>
            <a:endParaRPr lang="en-US" dirty="0"/>
          </a:p>
          <a:p>
            <a:pPr marL="457200" indent="-457200"/>
            <a:r>
              <a:rPr lang="en-US" dirty="0"/>
              <a:t>Human experiences cannot be accurately understood by prioritizing any one single factor over another.</a:t>
            </a:r>
          </a:p>
          <a:p>
            <a:pPr marL="457200" indent="-457200"/>
            <a:endParaRPr lang="en-US" dirty="0"/>
          </a:p>
          <a:p>
            <a:pPr marL="457200" indent="-457200"/>
            <a:r>
              <a:rPr lang="en-US" dirty="0"/>
              <a:t>Categories such as race/ethnicity, gender, class, and ability are socially constructed, fluid, and flexible.</a:t>
            </a:r>
          </a:p>
          <a:p>
            <a:pPr marL="457200" indent="-457200"/>
            <a:endParaRPr lang="en-US" dirty="0"/>
          </a:p>
          <a:p>
            <a:pPr marL="457200" indent="-457200"/>
            <a:r>
              <a:rPr lang="en-US" dirty="0"/>
              <a:t>Identities are inseparable and shaped by interactions between social processes and structures influenced by time and place.</a:t>
            </a:r>
          </a:p>
          <a:p>
            <a:endParaRPr lang="en-US" dirty="0"/>
          </a:p>
        </p:txBody>
      </p:sp>
      <p:sp>
        <p:nvSpPr>
          <p:cNvPr id="4" name="Slide Number Placeholder 3">
            <a:extLst>
              <a:ext uri="{FF2B5EF4-FFF2-40B4-BE49-F238E27FC236}">
                <a16:creationId xmlns:a16="http://schemas.microsoft.com/office/drawing/2014/main" id="{A1CE4AD2-0B85-4FAF-B377-0E221DC47DD2}"/>
              </a:ext>
            </a:extLst>
          </p:cNvPr>
          <p:cNvSpPr>
            <a:spLocks noGrp="1"/>
          </p:cNvSpPr>
          <p:nvPr>
            <p:ph type="sldNum" sz="quarter" idx="10"/>
          </p:nvPr>
        </p:nvSpPr>
        <p:spPr/>
        <p:txBody>
          <a:bodyPr/>
          <a:lstStyle/>
          <a:p>
            <a:fld id="{B2B613A9-0196-4103-A730-64D9B0C7CDAE}" type="slidenum">
              <a:rPr lang="en-US" smtClean="0"/>
              <a:pPr/>
              <a:t>13</a:t>
            </a:fld>
            <a:endParaRPr lang="en-US" dirty="0"/>
          </a:p>
        </p:txBody>
      </p:sp>
      <p:sp>
        <p:nvSpPr>
          <p:cNvPr id="5" name="TextBox 4">
            <a:extLst>
              <a:ext uri="{FF2B5EF4-FFF2-40B4-BE49-F238E27FC236}">
                <a16:creationId xmlns:a16="http://schemas.microsoft.com/office/drawing/2014/main" id="{3F094E9B-9620-4FAF-8E5E-100AB39D798E}"/>
              </a:ext>
            </a:extLst>
          </p:cNvPr>
          <p:cNvSpPr txBox="1"/>
          <p:nvPr/>
        </p:nvSpPr>
        <p:spPr>
          <a:xfrm>
            <a:off x="381966" y="7039852"/>
            <a:ext cx="13043364" cy="424732"/>
          </a:xfrm>
          <a:prstGeom prst="rect">
            <a:avLst/>
          </a:prstGeom>
          <a:noFill/>
        </p:spPr>
        <p:txBody>
          <a:bodyPr wrap="square" rtlCol="0">
            <a:spAutoFit/>
          </a:bodyPr>
          <a:lstStyle/>
          <a:p>
            <a:pPr lvl="0"/>
            <a:r>
              <a:rPr lang="en-US" sz="1200" dirty="0"/>
              <a:t>Hankivsky O. Women’s health, men’s health, and gender and health: implications of intersectionality. </a:t>
            </a:r>
            <a:r>
              <a:rPr lang="en-US" sz="1200" i="1" dirty="0"/>
              <a:t>Soc Sci </a:t>
            </a:r>
            <a:r>
              <a:rPr lang="en-US" sz="1200" dirty="0"/>
              <a:t>Med. 2012;74(11):1712-1720.</a:t>
            </a:r>
          </a:p>
          <a:p>
            <a:endParaRPr lang="en-US" sz="960" dirty="0"/>
          </a:p>
        </p:txBody>
      </p:sp>
    </p:spTree>
    <p:extLst>
      <p:ext uri="{BB962C8B-B14F-4D97-AF65-F5344CB8AC3E}">
        <p14:creationId xmlns:p14="http://schemas.microsoft.com/office/powerpoint/2010/main" val="2019769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98F4E-77B3-4633-A124-CFE4A77C2B34}"/>
              </a:ext>
            </a:extLst>
          </p:cNvPr>
          <p:cNvSpPr>
            <a:spLocks noGrp="1"/>
          </p:cNvSpPr>
          <p:nvPr>
            <p:ph type="title"/>
          </p:nvPr>
        </p:nvSpPr>
        <p:spPr/>
        <p:txBody>
          <a:bodyPr/>
          <a:lstStyle/>
          <a:p>
            <a:r>
              <a:rPr lang="en-US" dirty="0"/>
              <a:t>What Is Intersectionality Theory? </a:t>
            </a:r>
          </a:p>
        </p:txBody>
      </p:sp>
      <p:sp>
        <p:nvSpPr>
          <p:cNvPr id="3" name="Content Placeholder 2">
            <a:extLst>
              <a:ext uri="{FF2B5EF4-FFF2-40B4-BE49-F238E27FC236}">
                <a16:creationId xmlns:a16="http://schemas.microsoft.com/office/drawing/2014/main" id="{A5A89A3B-602F-4D70-817B-DD4C4EA0184A}"/>
              </a:ext>
            </a:extLst>
          </p:cNvPr>
          <p:cNvSpPr>
            <a:spLocks noGrp="1"/>
          </p:cNvSpPr>
          <p:nvPr>
            <p:ph idx="1"/>
          </p:nvPr>
        </p:nvSpPr>
        <p:spPr>
          <a:xfrm>
            <a:off x="1845733" y="2173869"/>
            <a:ext cx="10955868" cy="4849231"/>
          </a:xfrm>
        </p:spPr>
        <p:txBody>
          <a:bodyPr anchor="ctr"/>
          <a:lstStyle/>
          <a:p>
            <a:pPr marL="0" indent="0" algn="ctr">
              <a:buNone/>
            </a:pPr>
            <a:r>
              <a:rPr lang="en-US" dirty="0"/>
              <a:t>A framework that aims to identify how systems impact marginalized populations based on socially constructed categories, such as class, race, and gender</a:t>
            </a:r>
          </a:p>
          <a:p>
            <a:pPr marL="0" indent="0" algn="ctr">
              <a:buNone/>
            </a:pPr>
            <a:endParaRPr lang="en-US" dirty="0"/>
          </a:p>
          <a:p>
            <a:endParaRPr lang="en-US" dirty="0"/>
          </a:p>
        </p:txBody>
      </p:sp>
      <p:sp>
        <p:nvSpPr>
          <p:cNvPr id="4" name="Slide Number Placeholder 3">
            <a:extLst>
              <a:ext uri="{FF2B5EF4-FFF2-40B4-BE49-F238E27FC236}">
                <a16:creationId xmlns:a16="http://schemas.microsoft.com/office/drawing/2014/main" id="{93997A40-B582-4D62-AAF1-789D68E7DD29}"/>
              </a:ext>
            </a:extLst>
          </p:cNvPr>
          <p:cNvSpPr>
            <a:spLocks noGrp="1"/>
          </p:cNvSpPr>
          <p:nvPr>
            <p:ph type="sldNum" sz="quarter" idx="10"/>
          </p:nvPr>
        </p:nvSpPr>
        <p:spPr/>
        <p:txBody>
          <a:bodyPr/>
          <a:lstStyle/>
          <a:p>
            <a:fld id="{B2B613A9-0196-4103-A730-64D9B0C7CDAE}" type="slidenum">
              <a:rPr lang="en-US" smtClean="0"/>
              <a:pPr/>
              <a:t>14</a:t>
            </a:fld>
            <a:endParaRPr lang="en-US" dirty="0"/>
          </a:p>
        </p:txBody>
      </p:sp>
    </p:spTree>
    <p:extLst>
      <p:ext uri="{BB962C8B-B14F-4D97-AF65-F5344CB8AC3E}">
        <p14:creationId xmlns:p14="http://schemas.microsoft.com/office/powerpoint/2010/main" val="260205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CAF699-9FF7-4B89-97EE-FBAF27D8CA95}"/>
              </a:ext>
            </a:extLst>
          </p:cNvPr>
          <p:cNvSpPr>
            <a:spLocks noGrp="1"/>
          </p:cNvSpPr>
          <p:nvPr>
            <p:ph idx="1"/>
          </p:nvPr>
        </p:nvSpPr>
        <p:spPr>
          <a:xfrm>
            <a:off x="6800634" y="859536"/>
            <a:ext cx="6823926" cy="5715000"/>
          </a:xfrm>
          <a:solidFill>
            <a:schemeClr val="tx1"/>
          </a:solidFill>
        </p:spPr>
        <p:txBody>
          <a:bodyPr anchor="ctr"/>
          <a:lstStyle/>
          <a:p>
            <a:pPr marL="0" indent="0" algn="ctr">
              <a:buNone/>
            </a:pPr>
            <a:r>
              <a:rPr lang="en-US" dirty="0">
                <a:solidFill>
                  <a:schemeClr val="bg1"/>
                </a:solidFill>
              </a:rPr>
              <a:t>“There is no such thing as a single-issue struggle, because we do not live single-issue lives.” </a:t>
            </a:r>
          </a:p>
          <a:p>
            <a:pPr marL="0" indent="0" algn="ctr">
              <a:buNone/>
            </a:pPr>
            <a:endParaRPr lang="en-US" dirty="0">
              <a:solidFill>
                <a:schemeClr val="bg1"/>
              </a:solidFill>
            </a:endParaRPr>
          </a:p>
          <a:p>
            <a:pPr marL="0" indent="0" algn="ctr">
              <a:buNone/>
            </a:pPr>
            <a:r>
              <a:rPr lang="en-US" dirty="0">
                <a:solidFill>
                  <a:schemeClr val="bg1"/>
                </a:solidFill>
              </a:rPr>
              <a:t>- </a:t>
            </a:r>
            <a:r>
              <a:rPr lang="en-US" i="1" dirty="0">
                <a:solidFill>
                  <a:schemeClr val="bg1"/>
                </a:solidFill>
              </a:rPr>
              <a:t>Audre Lorde</a:t>
            </a:r>
          </a:p>
        </p:txBody>
      </p:sp>
      <p:sp>
        <p:nvSpPr>
          <p:cNvPr id="4" name="Slide Number Placeholder 3">
            <a:extLst>
              <a:ext uri="{FF2B5EF4-FFF2-40B4-BE49-F238E27FC236}">
                <a16:creationId xmlns:a16="http://schemas.microsoft.com/office/drawing/2014/main" id="{5E6BC997-5143-4367-B86E-9194D33F684C}"/>
              </a:ext>
            </a:extLst>
          </p:cNvPr>
          <p:cNvSpPr>
            <a:spLocks noGrp="1"/>
          </p:cNvSpPr>
          <p:nvPr>
            <p:ph type="sldNum" sz="quarter" idx="10"/>
          </p:nvPr>
        </p:nvSpPr>
        <p:spPr>
          <a:xfrm>
            <a:off x="1005840" y="7574282"/>
            <a:ext cx="573725" cy="438150"/>
          </a:xfrm>
        </p:spPr>
        <p:txBody>
          <a:bodyPr/>
          <a:lstStyle/>
          <a:p>
            <a:fld id="{B2B613A9-0196-4103-A730-64D9B0C7CDAE}" type="slidenum">
              <a:rPr lang="en-US" smtClean="0"/>
              <a:pPr/>
              <a:t>15</a:t>
            </a:fld>
            <a:endParaRPr lang="en-US" dirty="0"/>
          </a:p>
        </p:txBody>
      </p:sp>
      <p:pic>
        <p:nvPicPr>
          <p:cNvPr id="6" name="Picture 5">
            <a:extLst>
              <a:ext uri="{FF2B5EF4-FFF2-40B4-BE49-F238E27FC236}">
                <a16:creationId xmlns:a16="http://schemas.microsoft.com/office/drawing/2014/main" id="{1FDCFF6C-FA80-468C-B3E8-6915B77003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41" y="859536"/>
            <a:ext cx="5794793" cy="5715000"/>
          </a:xfrm>
          <a:prstGeom prst="rect">
            <a:avLst/>
          </a:prstGeom>
        </p:spPr>
      </p:pic>
      <p:sp>
        <p:nvSpPr>
          <p:cNvPr id="7" name="TextBox 6">
            <a:extLst>
              <a:ext uri="{FF2B5EF4-FFF2-40B4-BE49-F238E27FC236}">
                <a16:creationId xmlns:a16="http://schemas.microsoft.com/office/drawing/2014/main" id="{BF99ED76-D337-4E8D-AE53-F3D4E0FECF1A}"/>
              </a:ext>
            </a:extLst>
          </p:cNvPr>
          <p:cNvSpPr txBox="1"/>
          <p:nvPr/>
        </p:nvSpPr>
        <p:spPr>
          <a:xfrm>
            <a:off x="1005840" y="6643682"/>
            <a:ext cx="5794793" cy="991938"/>
          </a:xfrm>
          <a:prstGeom prst="rect">
            <a:avLst/>
          </a:prstGeom>
          <a:noFill/>
        </p:spPr>
        <p:txBody>
          <a:bodyPr wrap="square" rtlCol="0">
            <a:spAutoFit/>
          </a:bodyPr>
          <a:lstStyle/>
          <a:p>
            <a:r>
              <a:rPr lang="en-US" sz="1200" dirty="0"/>
              <a:t>"Audre Lorde" by Elsa Dorfman (en:User:Elsad - https://commons.wikimedia.org/wiki/File:Audre_lorde.jpg) is licensed under </a:t>
            </a:r>
            <a:r>
              <a:rPr lang="en-US" sz="1200" dirty="0">
                <a:hlinkClick r:id="rId4"/>
              </a:rPr>
              <a:t>CC BY-SA 3.0</a:t>
            </a:r>
            <a:r>
              <a:rPr lang="en-US" sz="1200" dirty="0"/>
              <a:t>.</a:t>
            </a:r>
          </a:p>
          <a:p>
            <a:endParaRPr lang="en-US" dirty="0"/>
          </a:p>
        </p:txBody>
      </p:sp>
    </p:spTree>
    <p:extLst>
      <p:ext uri="{BB962C8B-B14F-4D97-AF65-F5344CB8AC3E}">
        <p14:creationId xmlns:p14="http://schemas.microsoft.com/office/powerpoint/2010/main" val="2353823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8AAED-F7CF-4734-AD87-4FFDD0BAB450}"/>
              </a:ext>
            </a:extLst>
          </p:cNvPr>
          <p:cNvSpPr>
            <a:spLocks noGrp="1"/>
          </p:cNvSpPr>
          <p:nvPr>
            <p:ph type="title"/>
          </p:nvPr>
        </p:nvSpPr>
        <p:spPr/>
        <p:txBody>
          <a:bodyPr anchor="ctr"/>
          <a:lstStyle/>
          <a:p>
            <a:r>
              <a:rPr lang="en-US" dirty="0"/>
              <a:t>Practice Implications of Intersectionality </a:t>
            </a:r>
          </a:p>
        </p:txBody>
      </p:sp>
      <p:sp>
        <p:nvSpPr>
          <p:cNvPr id="3" name="Content Placeholder 2">
            <a:extLst>
              <a:ext uri="{FF2B5EF4-FFF2-40B4-BE49-F238E27FC236}">
                <a16:creationId xmlns:a16="http://schemas.microsoft.com/office/drawing/2014/main" id="{38135EB9-7485-42F4-A266-F693F05E9B29}"/>
              </a:ext>
            </a:extLst>
          </p:cNvPr>
          <p:cNvSpPr>
            <a:spLocks noGrp="1"/>
          </p:cNvSpPr>
          <p:nvPr>
            <p:ph idx="1"/>
          </p:nvPr>
        </p:nvSpPr>
        <p:spPr>
          <a:xfrm>
            <a:off x="556591" y="2173869"/>
            <a:ext cx="13894905" cy="5221606"/>
          </a:xfrm>
        </p:spPr>
        <p:txBody>
          <a:bodyPr/>
          <a:lstStyle/>
          <a:p>
            <a:pPr marL="457200" indent="-457200"/>
            <a:r>
              <a:rPr lang="en-US" sz="2800" dirty="0"/>
              <a:t>Transform how you perceive the mechanisms of power that shape health inequities</a:t>
            </a:r>
          </a:p>
          <a:p>
            <a:pPr marL="457200" indent="-457200"/>
            <a:endParaRPr lang="en-US" sz="2800" dirty="0"/>
          </a:p>
          <a:p>
            <a:pPr marL="457200" indent="-457200"/>
            <a:r>
              <a:rPr lang="en-US" sz="2800" dirty="0"/>
              <a:t>Reflect upon your own intersecting social identities and consider how they shape treatment decisions, care delivery, and the way you view medical conditions and your patients </a:t>
            </a:r>
          </a:p>
          <a:p>
            <a:pPr marL="0" indent="0">
              <a:buNone/>
            </a:pPr>
            <a:endParaRPr lang="en-US" sz="2800" dirty="0"/>
          </a:p>
          <a:p>
            <a:pPr marL="457200" indent="-457200"/>
            <a:r>
              <a:rPr lang="en-US" sz="2800" dirty="0"/>
              <a:t>Develop skills to encourage your patients to reveal their social identities during the clinical encounter</a:t>
            </a:r>
          </a:p>
          <a:p>
            <a:pPr marL="457200" indent="-457200"/>
            <a:endParaRPr lang="en-US" sz="2800" dirty="0"/>
          </a:p>
          <a:p>
            <a:pPr marL="457200" indent="-457200"/>
            <a:r>
              <a:rPr lang="en-US" sz="2800" dirty="0"/>
              <a:t>Conduct training, research, and/or education that explores the impact of intersectionality on health in your organization</a:t>
            </a:r>
          </a:p>
          <a:p>
            <a:pPr marL="457200" indent="-457200"/>
            <a:endParaRPr lang="en-US" sz="2800" dirty="0"/>
          </a:p>
          <a:p>
            <a:pPr marL="457200" indent="-457200"/>
            <a:endParaRPr lang="en-US" sz="1800" dirty="0"/>
          </a:p>
          <a:p>
            <a:pPr marL="457200" indent="-457200"/>
            <a:endParaRPr lang="en-US" dirty="0"/>
          </a:p>
          <a:p>
            <a:pPr marL="457200" indent="-457200"/>
            <a:endParaRPr lang="en-US" dirty="0"/>
          </a:p>
          <a:p>
            <a:pPr marL="457200" indent="-457200"/>
            <a:endParaRPr lang="en-US" dirty="0"/>
          </a:p>
        </p:txBody>
      </p:sp>
      <p:sp>
        <p:nvSpPr>
          <p:cNvPr id="4" name="Slide Number Placeholder 3">
            <a:extLst>
              <a:ext uri="{FF2B5EF4-FFF2-40B4-BE49-F238E27FC236}">
                <a16:creationId xmlns:a16="http://schemas.microsoft.com/office/drawing/2014/main" id="{E18C2A8C-103B-4B89-9E92-063B0348CF2F}"/>
              </a:ext>
            </a:extLst>
          </p:cNvPr>
          <p:cNvSpPr>
            <a:spLocks noGrp="1"/>
          </p:cNvSpPr>
          <p:nvPr>
            <p:ph type="sldNum" sz="quarter" idx="10"/>
          </p:nvPr>
        </p:nvSpPr>
        <p:spPr/>
        <p:txBody>
          <a:bodyPr/>
          <a:lstStyle/>
          <a:p>
            <a:fld id="{B2B613A9-0196-4103-A730-64D9B0C7CDAE}" type="slidenum">
              <a:rPr lang="en-US" smtClean="0"/>
              <a:pPr/>
              <a:t>16</a:t>
            </a:fld>
            <a:endParaRPr lang="en-US" dirty="0"/>
          </a:p>
        </p:txBody>
      </p:sp>
    </p:spTree>
    <p:extLst>
      <p:ext uri="{BB962C8B-B14F-4D97-AF65-F5344CB8AC3E}">
        <p14:creationId xmlns:p14="http://schemas.microsoft.com/office/powerpoint/2010/main" val="4155604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934CBA-5BEA-42DE-83C1-60114AA2F7D8}"/>
              </a:ext>
            </a:extLst>
          </p:cNvPr>
          <p:cNvSpPr>
            <a:spLocks noGrp="1"/>
          </p:cNvSpPr>
          <p:nvPr>
            <p:ph type="title"/>
          </p:nvPr>
        </p:nvSpPr>
        <p:spPr/>
        <p:txBody>
          <a:bodyPr anchor="ctr"/>
          <a:lstStyle/>
          <a:p>
            <a:r>
              <a:rPr lang="en-US" dirty="0"/>
              <a:t>Additional Reading</a:t>
            </a:r>
          </a:p>
        </p:txBody>
      </p:sp>
      <p:sp>
        <p:nvSpPr>
          <p:cNvPr id="7" name="Content Placeholder 6">
            <a:extLst>
              <a:ext uri="{FF2B5EF4-FFF2-40B4-BE49-F238E27FC236}">
                <a16:creationId xmlns:a16="http://schemas.microsoft.com/office/drawing/2014/main" id="{23E6784D-8206-4DF1-BA21-96B3DCDF9906}"/>
              </a:ext>
            </a:extLst>
          </p:cNvPr>
          <p:cNvSpPr>
            <a:spLocks noGrp="1"/>
          </p:cNvSpPr>
          <p:nvPr>
            <p:ph idx="1"/>
          </p:nvPr>
        </p:nvSpPr>
        <p:spPr/>
        <p:txBody>
          <a:bodyPr/>
          <a:lstStyle/>
          <a:p>
            <a:pPr lvl="0"/>
            <a:r>
              <a:rPr lang="en-US" sz="2400" dirty="0"/>
              <a:t>Bauer GR. Incorporating intersectionality theory into population health research methodology: challenges and the potential to advance health equity. </a:t>
            </a:r>
            <a:r>
              <a:rPr lang="en-US" sz="2400" i="1" dirty="0"/>
              <a:t>Soc Sci Med</a:t>
            </a:r>
            <a:r>
              <a:rPr lang="en-US" sz="2400" dirty="0"/>
              <a:t>. 2014;110:10-17.</a:t>
            </a:r>
          </a:p>
          <a:p>
            <a:endParaRPr lang="en-US" sz="2400" u="sng" dirty="0"/>
          </a:p>
          <a:p>
            <a:r>
              <a:rPr lang="en-US" sz="2400" dirty="0"/>
              <a:t>Davy Z. The promise of intersectionality theory in primary care. </a:t>
            </a:r>
            <a:r>
              <a:rPr lang="en-US" sz="2400" i="1" dirty="0"/>
              <a:t>Qual Prim Care</a:t>
            </a:r>
            <a:r>
              <a:rPr lang="en-US" sz="2400" dirty="0"/>
              <a:t>. 2011;19(5):279-281.</a:t>
            </a:r>
          </a:p>
          <a:p>
            <a:endParaRPr lang="en-US" sz="2400" u="sng" dirty="0"/>
          </a:p>
          <a:p>
            <a:pPr lvl="0"/>
            <a:r>
              <a:rPr lang="en-US" sz="2400" dirty="0"/>
              <a:t>Hankivsky O. Women’s health, men’s health, and gender and health: implications of intersectionality. </a:t>
            </a:r>
            <a:r>
              <a:rPr lang="en-US" sz="2400" i="1" dirty="0"/>
              <a:t>Soc Sci Med</a:t>
            </a:r>
            <a:r>
              <a:rPr lang="en-US" sz="2400" dirty="0"/>
              <a:t>. 2012;74(11):1712-1720.</a:t>
            </a:r>
          </a:p>
          <a:p>
            <a:endParaRPr lang="en-US" sz="2400" u="sng" dirty="0"/>
          </a:p>
          <a:p>
            <a:r>
              <a:rPr lang="en-US" sz="2400" dirty="0"/>
              <a:t>Powell Sears K. Improving cultural competence education: the utility of an intersectional framework. </a:t>
            </a:r>
            <a:r>
              <a:rPr lang="en-US" sz="2400" i="1" dirty="0"/>
              <a:t>Med Educ</a:t>
            </a:r>
            <a:r>
              <a:rPr lang="en-US" sz="2400" dirty="0"/>
              <a:t>. 2012;46(6):545-551.</a:t>
            </a:r>
          </a:p>
          <a:p>
            <a:pPr marL="0" indent="0">
              <a:buNone/>
            </a:pPr>
            <a:endParaRPr lang="en-US" sz="1800" u="sng" dirty="0"/>
          </a:p>
          <a:p>
            <a:endParaRPr lang="en-US" sz="1800" u="sng" dirty="0"/>
          </a:p>
          <a:p>
            <a:endParaRPr lang="en-US" sz="1800" dirty="0"/>
          </a:p>
        </p:txBody>
      </p:sp>
      <p:sp>
        <p:nvSpPr>
          <p:cNvPr id="5" name="Slide Number Placeholder 4">
            <a:extLst>
              <a:ext uri="{FF2B5EF4-FFF2-40B4-BE49-F238E27FC236}">
                <a16:creationId xmlns:a16="http://schemas.microsoft.com/office/drawing/2014/main" id="{2032692F-3D14-49B9-9958-D54EF9617D3B}"/>
              </a:ext>
            </a:extLst>
          </p:cNvPr>
          <p:cNvSpPr>
            <a:spLocks noGrp="1"/>
          </p:cNvSpPr>
          <p:nvPr>
            <p:ph type="sldNum" sz="quarter" idx="10"/>
          </p:nvPr>
        </p:nvSpPr>
        <p:spPr/>
        <p:txBody>
          <a:bodyPr/>
          <a:lstStyle/>
          <a:p>
            <a:fld id="{B2B613A9-0196-4103-A730-64D9B0C7CDAE}" type="slidenum">
              <a:rPr lang="en-US" smtClean="0"/>
              <a:pPr/>
              <a:t>17</a:t>
            </a:fld>
            <a:endParaRPr lang="en-US" dirty="0"/>
          </a:p>
        </p:txBody>
      </p:sp>
    </p:spTree>
    <p:extLst>
      <p:ext uri="{BB962C8B-B14F-4D97-AF65-F5344CB8AC3E}">
        <p14:creationId xmlns:p14="http://schemas.microsoft.com/office/powerpoint/2010/main" val="1913550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DE77A8-046E-4C41-894A-AF1FC00B1572}"/>
              </a:ext>
            </a:extLst>
          </p:cNvPr>
          <p:cNvSpPr>
            <a:spLocks noGrp="1"/>
          </p:cNvSpPr>
          <p:nvPr>
            <p:ph type="sldNum" sz="quarter" idx="10"/>
          </p:nvPr>
        </p:nvSpPr>
        <p:spPr>
          <a:xfrm>
            <a:off x="1179717" y="7625798"/>
            <a:ext cx="457059" cy="438150"/>
          </a:xfrm>
        </p:spPr>
        <p:txBody>
          <a:bodyPr/>
          <a:lstStyle/>
          <a:p>
            <a:fld id="{B2B613A9-0196-4103-A730-64D9B0C7CDAE}" type="slidenum">
              <a:rPr lang="en-US" smtClean="0">
                <a:solidFill>
                  <a:schemeClr val="bg1"/>
                </a:solidFill>
              </a:rPr>
              <a:pPr/>
              <a:t>18</a:t>
            </a:fld>
            <a:endParaRPr lang="en-US" dirty="0">
              <a:solidFill>
                <a:schemeClr val="bg1"/>
              </a:solidFill>
            </a:endParaRPr>
          </a:p>
        </p:txBody>
      </p:sp>
      <p:sp>
        <p:nvSpPr>
          <p:cNvPr id="3" name="Content Placeholder 2">
            <a:extLst>
              <a:ext uri="{FF2B5EF4-FFF2-40B4-BE49-F238E27FC236}">
                <a16:creationId xmlns:a16="http://schemas.microsoft.com/office/drawing/2014/main" id="{2835AF59-F0DA-44D6-8520-541501547CA1}"/>
              </a:ext>
            </a:extLst>
          </p:cNvPr>
          <p:cNvSpPr>
            <a:spLocks noGrp="1"/>
          </p:cNvSpPr>
          <p:nvPr>
            <p:ph idx="4294967295"/>
          </p:nvPr>
        </p:nvSpPr>
        <p:spPr>
          <a:xfrm>
            <a:off x="1636776" y="2186724"/>
            <a:ext cx="11356848" cy="3797374"/>
          </a:xfrm>
        </p:spPr>
        <p:txBody>
          <a:bodyPr>
            <a:noAutofit/>
          </a:bodyPr>
          <a:lstStyle/>
          <a:p>
            <a:pPr marL="0" indent="0" algn="ctr">
              <a:lnSpc>
                <a:spcPct val="150000"/>
              </a:lnSpc>
              <a:buNone/>
            </a:pPr>
            <a:r>
              <a:rPr lang="en-US" sz="1920" b="1" dirty="0">
                <a:latin typeface="Arial" charset="0"/>
                <a:ea typeface="Arial" charset="0"/>
                <a:cs typeface="Arial" charset="0"/>
              </a:rPr>
              <a:t>© 2019 American Academy of Family Physicians. All rights reserved.  </a:t>
            </a:r>
          </a:p>
          <a:p>
            <a:pPr marL="0" indent="0" algn="ctr">
              <a:lnSpc>
                <a:spcPct val="150000"/>
              </a:lnSpc>
              <a:buNone/>
            </a:pPr>
            <a:r>
              <a:rPr lang="en-US" sz="1920" dirty="0">
                <a:latin typeface="Arial" charset="0"/>
                <a:ea typeface="Arial" charset="0"/>
                <a:cs typeface="Arial" charset="0"/>
              </a:rPr>
              <a:t>All materials/content herein are protected by copyright and are for the sole, personal use of the user.  </a:t>
            </a:r>
          </a:p>
          <a:p>
            <a:pPr marL="0" indent="0" algn="ctr">
              <a:lnSpc>
                <a:spcPct val="150000"/>
              </a:lnSpc>
              <a:buNone/>
            </a:pPr>
            <a:r>
              <a:rPr lang="en-US" sz="1920" dirty="0">
                <a:latin typeface="Arial" charset="0"/>
                <a:ea typeface="Arial" charset="0"/>
                <a:cs typeface="Arial" charset="0"/>
              </a:rPr>
              <a:t>No part of the materials/content may be copied, duplicated, distributed, or retransmitted </a:t>
            </a:r>
          </a:p>
          <a:p>
            <a:pPr marL="0" indent="0" algn="ctr">
              <a:lnSpc>
                <a:spcPct val="150000"/>
              </a:lnSpc>
              <a:buNone/>
            </a:pPr>
            <a:r>
              <a:rPr lang="en-US" sz="1920" dirty="0">
                <a:latin typeface="Arial" charset="0"/>
                <a:ea typeface="Arial" charset="0"/>
                <a:cs typeface="Arial" charset="0"/>
              </a:rPr>
              <a:t>in any form or medium without the prior permission of the applicable copyright owner.</a:t>
            </a:r>
          </a:p>
          <a:p>
            <a:pPr marL="0" indent="0">
              <a:buNone/>
            </a:pPr>
            <a:endParaRPr lang="en-US" dirty="0"/>
          </a:p>
        </p:txBody>
      </p:sp>
    </p:spTree>
    <p:extLst>
      <p:ext uri="{BB962C8B-B14F-4D97-AF65-F5344CB8AC3E}">
        <p14:creationId xmlns:p14="http://schemas.microsoft.com/office/powerpoint/2010/main" val="830137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007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7EADD-190A-4406-85B5-80588B0EE4F3}"/>
              </a:ext>
            </a:extLst>
          </p:cNvPr>
          <p:cNvSpPr>
            <a:spLocks noGrp="1"/>
          </p:cNvSpPr>
          <p:nvPr>
            <p:ph type="title"/>
          </p:nvPr>
        </p:nvSpPr>
        <p:spPr>
          <a:xfrm>
            <a:off x="1005840" y="438151"/>
            <a:ext cx="12618720" cy="853175"/>
          </a:xfrm>
        </p:spPr>
        <p:txBody>
          <a:bodyPr anchor="ctr"/>
          <a:lstStyle/>
          <a:p>
            <a:r>
              <a:rPr lang="en-US" dirty="0"/>
              <a:t>Purpose</a:t>
            </a:r>
          </a:p>
        </p:txBody>
      </p:sp>
      <p:sp>
        <p:nvSpPr>
          <p:cNvPr id="3" name="Content Placeholder 2">
            <a:extLst>
              <a:ext uri="{FF2B5EF4-FFF2-40B4-BE49-F238E27FC236}">
                <a16:creationId xmlns:a16="http://schemas.microsoft.com/office/drawing/2014/main" id="{F33EC480-854E-4BF1-B197-2EC1D3B98236}"/>
              </a:ext>
            </a:extLst>
          </p:cNvPr>
          <p:cNvSpPr>
            <a:spLocks noGrp="1"/>
          </p:cNvSpPr>
          <p:nvPr>
            <p:ph idx="1"/>
          </p:nvPr>
        </p:nvSpPr>
        <p:spPr>
          <a:xfrm>
            <a:off x="636105" y="1716668"/>
            <a:ext cx="13187238" cy="5221606"/>
          </a:xfrm>
        </p:spPr>
        <p:txBody>
          <a:bodyPr/>
          <a:lstStyle/>
          <a:p>
            <a:pPr marL="457200" indent="-457200"/>
            <a:r>
              <a:rPr lang="en-US" dirty="0"/>
              <a:t>Create a space for learners to talk about their identities and experiences in a more personal way than they might otherwise</a:t>
            </a:r>
          </a:p>
          <a:p>
            <a:pPr marL="457200" indent="-457200"/>
            <a:endParaRPr lang="en-US" dirty="0"/>
          </a:p>
          <a:p>
            <a:pPr marL="457200" indent="-457200"/>
            <a:r>
              <a:rPr lang="en-US" dirty="0"/>
              <a:t>Discuss intersectionality in the context of health care</a:t>
            </a:r>
          </a:p>
          <a:p>
            <a:pPr marL="457200" indent="-457200"/>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4ECBF41-6D35-4CB5-8A2E-0DD4DB564199}"/>
              </a:ext>
            </a:extLst>
          </p:cNvPr>
          <p:cNvSpPr>
            <a:spLocks noGrp="1"/>
          </p:cNvSpPr>
          <p:nvPr>
            <p:ph type="sldNum" sz="quarter" idx="10"/>
          </p:nvPr>
        </p:nvSpPr>
        <p:spPr/>
        <p:txBody>
          <a:bodyPr/>
          <a:lstStyle/>
          <a:p>
            <a:fld id="{B2B613A9-0196-4103-A730-64D9B0C7CDAE}" type="slidenum">
              <a:rPr lang="en-US" smtClean="0"/>
              <a:pPr/>
              <a:t>2</a:t>
            </a:fld>
            <a:endParaRPr lang="en-US" dirty="0"/>
          </a:p>
        </p:txBody>
      </p:sp>
    </p:spTree>
    <p:extLst>
      <p:ext uri="{BB962C8B-B14F-4D97-AF65-F5344CB8AC3E}">
        <p14:creationId xmlns:p14="http://schemas.microsoft.com/office/powerpoint/2010/main" val="3673972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37" y="1697503"/>
            <a:ext cx="6229670" cy="2874498"/>
          </a:xfrm>
          <a:solidFill>
            <a:srgbClr val="7030A0">
              <a:alpha val="70000"/>
            </a:srgbClr>
          </a:solidFill>
        </p:spPr>
        <p:txBody>
          <a:bodyPr>
            <a:normAutofit/>
          </a:bodyPr>
          <a:lstStyle/>
          <a:p>
            <a:pPr algn="ctr"/>
            <a:r>
              <a:rPr lang="en-US" sz="8640" dirty="0">
                <a:solidFill>
                  <a:schemeClr val="bg1"/>
                </a:solidFill>
              </a:rPr>
              <a:t>Identity Signs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7743095" y="680364"/>
            <a:ext cx="5922817" cy="5887136"/>
          </a:xfrm>
        </p:spPr>
      </p:pic>
      <p:sp>
        <p:nvSpPr>
          <p:cNvPr id="3" name="Slide Number Placeholder 2">
            <a:extLst>
              <a:ext uri="{FF2B5EF4-FFF2-40B4-BE49-F238E27FC236}">
                <a16:creationId xmlns:a16="http://schemas.microsoft.com/office/drawing/2014/main" id="{910EECFB-B7CF-4B01-B544-B1F33ADE78E7}"/>
              </a:ext>
            </a:extLst>
          </p:cNvPr>
          <p:cNvSpPr>
            <a:spLocks noGrp="1"/>
          </p:cNvSpPr>
          <p:nvPr>
            <p:ph type="sldNum" sz="quarter" idx="10"/>
          </p:nvPr>
        </p:nvSpPr>
        <p:spPr/>
        <p:txBody>
          <a:bodyPr/>
          <a:lstStyle/>
          <a:p>
            <a:fld id="{B2B613A9-0196-4103-A730-64D9B0C7CDAE}" type="slidenum">
              <a:rPr lang="en-US" smtClean="0"/>
              <a:pPr/>
              <a:t>3</a:t>
            </a:fld>
            <a:endParaRPr lang="en-US" dirty="0"/>
          </a:p>
        </p:txBody>
      </p:sp>
    </p:spTree>
    <p:extLst>
      <p:ext uri="{BB962C8B-B14F-4D97-AF65-F5344CB8AC3E}">
        <p14:creationId xmlns:p14="http://schemas.microsoft.com/office/powerpoint/2010/main" val="3479172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277" y="153720"/>
            <a:ext cx="13962185" cy="848603"/>
          </a:xfrm>
          <a:solidFill>
            <a:schemeClr val="bg1"/>
          </a:solidFill>
        </p:spPr>
        <p:txBody>
          <a:bodyPr anchor="ctr">
            <a:normAutofit/>
          </a:bodyPr>
          <a:lstStyle/>
          <a:p>
            <a:pPr algn="ctr"/>
            <a:r>
              <a:rPr lang="en-US" dirty="0"/>
              <a:t>Ground Rules</a:t>
            </a:r>
          </a:p>
        </p:txBody>
      </p:sp>
      <p:sp>
        <p:nvSpPr>
          <p:cNvPr id="6" name="Rectangle 5">
            <a:extLst>
              <a:ext uri="{FF2B5EF4-FFF2-40B4-BE49-F238E27FC236}">
                <a16:creationId xmlns:a16="http://schemas.microsoft.com/office/drawing/2014/main" id="{1B37F07A-C91D-48DC-B7C4-125D103D6AA1}"/>
              </a:ext>
            </a:extLst>
          </p:cNvPr>
          <p:cNvSpPr/>
          <p:nvPr/>
        </p:nvSpPr>
        <p:spPr>
          <a:xfrm>
            <a:off x="966355" y="1381989"/>
            <a:ext cx="12832772" cy="5851923"/>
          </a:xfrm>
          <a:prstGeom prst="rect">
            <a:avLst/>
          </a:prstGeom>
        </p:spPr>
        <p:txBody>
          <a:bodyPr wrap="square">
            <a:spAutoFit/>
          </a:bodyPr>
          <a:lstStyle/>
          <a:p>
            <a:pPr marL="342883" indent="-342883">
              <a:lnSpc>
                <a:spcPct val="110000"/>
              </a:lnSpc>
              <a:spcAft>
                <a:spcPts val="600"/>
              </a:spcAft>
              <a:buFont typeface="Arial"/>
              <a:buChar char="•"/>
            </a:pPr>
            <a:r>
              <a:rPr lang="en-US" sz="3200" dirty="0"/>
              <a:t>What you share within the context of the group is confidential, honored, and respected.</a:t>
            </a:r>
          </a:p>
          <a:p>
            <a:pPr marL="342883" indent="-342883">
              <a:lnSpc>
                <a:spcPct val="110000"/>
              </a:lnSpc>
              <a:spcAft>
                <a:spcPts val="600"/>
              </a:spcAft>
              <a:buFont typeface="Arial"/>
              <a:buChar char="•"/>
            </a:pPr>
            <a:r>
              <a:rPr lang="en-US" sz="3200" dirty="0"/>
              <a:t>Use “I” statements to avoid speaking for another person or for an entire group.</a:t>
            </a:r>
          </a:p>
          <a:p>
            <a:pPr marL="342883" indent="-342883">
              <a:lnSpc>
                <a:spcPct val="110000"/>
              </a:lnSpc>
              <a:spcAft>
                <a:spcPts val="600"/>
              </a:spcAft>
              <a:buFont typeface="Arial"/>
              <a:buChar char="•"/>
            </a:pPr>
            <a:r>
              <a:rPr lang="en-US" sz="3200" dirty="0"/>
              <a:t>Focus on your own experiences and avoid critiquing others’ experiences.</a:t>
            </a:r>
          </a:p>
          <a:p>
            <a:pPr marL="342883" indent="-342883">
              <a:lnSpc>
                <a:spcPct val="110000"/>
              </a:lnSpc>
              <a:spcAft>
                <a:spcPts val="600"/>
              </a:spcAft>
              <a:buFont typeface="Arial"/>
              <a:buChar char="•"/>
            </a:pPr>
            <a:r>
              <a:rPr lang="en-US" sz="3200" dirty="0"/>
              <a:t>Be honest and willing to share. If you tend to be quiet in groups, challenge yourself to share.</a:t>
            </a:r>
          </a:p>
          <a:p>
            <a:pPr marL="342883" indent="-342883">
              <a:lnSpc>
                <a:spcPct val="110000"/>
              </a:lnSpc>
              <a:spcAft>
                <a:spcPts val="600"/>
              </a:spcAft>
              <a:buFont typeface="Arial"/>
              <a:buChar char="•"/>
            </a:pPr>
            <a:r>
              <a:rPr lang="en-US" sz="3200" dirty="0"/>
              <a:t>Resist the desire to interrupt.</a:t>
            </a:r>
          </a:p>
          <a:p>
            <a:pPr marL="342883" indent="-342883">
              <a:lnSpc>
                <a:spcPct val="110000"/>
              </a:lnSpc>
              <a:spcAft>
                <a:spcPts val="600"/>
              </a:spcAft>
              <a:buFont typeface="Arial"/>
              <a:buChar char="•"/>
            </a:pPr>
            <a:r>
              <a:rPr lang="en-US" sz="3200" dirty="0"/>
              <a:t>Be mindful of time.</a:t>
            </a:r>
          </a:p>
        </p:txBody>
      </p:sp>
      <p:sp>
        <p:nvSpPr>
          <p:cNvPr id="3" name="Slide Number Placeholder 2">
            <a:extLst>
              <a:ext uri="{FF2B5EF4-FFF2-40B4-BE49-F238E27FC236}">
                <a16:creationId xmlns:a16="http://schemas.microsoft.com/office/drawing/2014/main" id="{004D5E97-2840-4C8C-B942-E2EE3AE597DF}"/>
              </a:ext>
            </a:extLst>
          </p:cNvPr>
          <p:cNvSpPr>
            <a:spLocks noGrp="1"/>
          </p:cNvSpPr>
          <p:nvPr>
            <p:ph type="sldNum" sz="quarter" idx="10"/>
          </p:nvPr>
        </p:nvSpPr>
        <p:spPr/>
        <p:txBody>
          <a:bodyPr/>
          <a:lstStyle/>
          <a:p>
            <a:fld id="{B2B613A9-0196-4103-A730-64D9B0C7CDAE}" type="slidenum">
              <a:rPr lang="en-US" smtClean="0"/>
              <a:pPr/>
              <a:t>4</a:t>
            </a:fld>
            <a:endParaRPr lang="en-US" dirty="0"/>
          </a:p>
        </p:txBody>
      </p:sp>
    </p:spTree>
    <p:extLst>
      <p:ext uri="{BB962C8B-B14F-4D97-AF65-F5344CB8AC3E}">
        <p14:creationId xmlns:p14="http://schemas.microsoft.com/office/powerpoint/2010/main" val="1478762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8871" y="2009044"/>
            <a:ext cx="11708848" cy="3416320"/>
          </a:xfrm>
          <a:prstGeom prst="rect">
            <a:avLst/>
          </a:prstGeom>
          <a:solidFill>
            <a:srgbClr val="990000"/>
          </a:solidFill>
        </p:spPr>
        <p:txBody>
          <a:bodyPr wrap="square" rtlCol="0">
            <a:spAutoFit/>
          </a:bodyPr>
          <a:lstStyle/>
          <a:p>
            <a:r>
              <a:rPr lang="en-US" sz="7200" dirty="0">
                <a:solidFill>
                  <a:srgbClr val="FFFFFF"/>
                </a:solidFill>
              </a:rPr>
              <a:t>The part of my identity that I am most aware of on a daily basis is_________.</a:t>
            </a:r>
          </a:p>
        </p:txBody>
      </p:sp>
      <p:sp>
        <p:nvSpPr>
          <p:cNvPr id="2" name="Slide Number Placeholder 1">
            <a:extLst>
              <a:ext uri="{FF2B5EF4-FFF2-40B4-BE49-F238E27FC236}">
                <a16:creationId xmlns:a16="http://schemas.microsoft.com/office/drawing/2014/main" id="{46FD8E98-E718-4407-ABC8-339716FBA9A9}"/>
              </a:ext>
            </a:extLst>
          </p:cNvPr>
          <p:cNvSpPr>
            <a:spLocks noGrp="1"/>
          </p:cNvSpPr>
          <p:nvPr>
            <p:ph type="sldNum" sz="quarter" idx="10"/>
          </p:nvPr>
        </p:nvSpPr>
        <p:spPr/>
        <p:txBody>
          <a:bodyPr/>
          <a:lstStyle/>
          <a:p>
            <a:fld id="{B2B613A9-0196-4103-A730-64D9B0C7CDAE}" type="slidenum">
              <a:rPr lang="en-US" smtClean="0"/>
              <a:pPr/>
              <a:t>5</a:t>
            </a:fld>
            <a:endParaRPr lang="en-US" dirty="0"/>
          </a:p>
        </p:txBody>
      </p:sp>
    </p:spTree>
    <p:extLst>
      <p:ext uri="{BB962C8B-B14F-4D97-AF65-F5344CB8AC3E}">
        <p14:creationId xmlns:p14="http://schemas.microsoft.com/office/powerpoint/2010/main" val="936697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35926" y="1985029"/>
            <a:ext cx="11573047" cy="3416320"/>
          </a:xfrm>
          <a:prstGeom prst="rect">
            <a:avLst/>
          </a:prstGeom>
          <a:solidFill>
            <a:srgbClr val="528A02"/>
          </a:solidFill>
        </p:spPr>
        <p:txBody>
          <a:bodyPr wrap="square" rtlCol="0">
            <a:spAutoFit/>
          </a:bodyPr>
          <a:lstStyle/>
          <a:p>
            <a:r>
              <a:rPr lang="en-US" sz="7200" dirty="0">
                <a:solidFill>
                  <a:srgbClr val="FFFFFF"/>
                </a:solidFill>
              </a:rPr>
              <a:t>The part of my identity that I am the least aware of on a daily basis is_________.</a:t>
            </a:r>
          </a:p>
        </p:txBody>
      </p:sp>
      <p:sp>
        <p:nvSpPr>
          <p:cNvPr id="2" name="Slide Number Placeholder 1">
            <a:extLst>
              <a:ext uri="{FF2B5EF4-FFF2-40B4-BE49-F238E27FC236}">
                <a16:creationId xmlns:a16="http://schemas.microsoft.com/office/drawing/2014/main" id="{93CF1C4F-D77A-4F2F-BF1E-D9C5065FB02F}"/>
              </a:ext>
            </a:extLst>
          </p:cNvPr>
          <p:cNvSpPr>
            <a:spLocks noGrp="1"/>
          </p:cNvSpPr>
          <p:nvPr>
            <p:ph type="sldNum" sz="quarter" idx="10"/>
          </p:nvPr>
        </p:nvSpPr>
        <p:spPr/>
        <p:txBody>
          <a:bodyPr/>
          <a:lstStyle/>
          <a:p>
            <a:fld id="{B2B613A9-0196-4103-A730-64D9B0C7CDAE}" type="slidenum">
              <a:rPr lang="en-US" smtClean="0"/>
              <a:pPr/>
              <a:t>6</a:t>
            </a:fld>
            <a:endParaRPr lang="en-US" dirty="0"/>
          </a:p>
        </p:txBody>
      </p:sp>
    </p:spTree>
    <p:extLst>
      <p:ext uri="{BB962C8B-B14F-4D97-AF65-F5344CB8AC3E}">
        <p14:creationId xmlns:p14="http://schemas.microsoft.com/office/powerpoint/2010/main" val="3547065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2961" y="1956289"/>
            <a:ext cx="12010621" cy="3416320"/>
          </a:xfrm>
          <a:prstGeom prst="rect">
            <a:avLst/>
          </a:prstGeom>
          <a:solidFill>
            <a:schemeClr val="tx2">
              <a:lumMod val="75000"/>
            </a:schemeClr>
          </a:solidFill>
        </p:spPr>
        <p:txBody>
          <a:bodyPr wrap="square" rtlCol="0">
            <a:spAutoFit/>
          </a:bodyPr>
          <a:lstStyle/>
          <a:p>
            <a:r>
              <a:rPr lang="en-US" sz="7200" dirty="0">
                <a:solidFill>
                  <a:srgbClr val="FFFFFF"/>
                </a:solidFill>
              </a:rPr>
              <a:t>The part of my identity that I wish I knew more about is _________.</a:t>
            </a:r>
          </a:p>
        </p:txBody>
      </p:sp>
      <p:sp>
        <p:nvSpPr>
          <p:cNvPr id="2" name="Slide Number Placeholder 1">
            <a:extLst>
              <a:ext uri="{FF2B5EF4-FFF2-40B4-BE49-F238E27FC236}">
                <a16:creationId xmlns:a16="http://schemas.microsoft.com/office/drawing/2014/main" id="{9DB3FF91-413D-4677-90AF-634543662EF7}"/>
              </a:ext>
            </a:extLst>
          </p:cNvPr>
          <p:cNvSpPr>
            <a:spLocks noGrp="1"/>
          </p:cNvSpPr>
          <p:nvPr>
            <p:ph type="sldNum" sz="quarter" idx="10"/>
          </p:nvPr>
        </p:nvSpPr>
        <p:spPr/>
        <p:txBody>
          <a:bodyPr/>
          <a:lstStyle/>
          <a:p>
            <a:fld id="{B2B613A9-0196-4103-A730-64D9B0C7CDAE}" type="slidenum">
              <a:rPr lang="en-US" smtClean="0"/>
              <a:pPr/>
              <a:t>7</a:t>
            </a:fld>
            <a:endParaRPr lang="en-US" dirty="0"/>
          </a:p>
        </p:txBody>
      </p:sp>
    </p:spTree>
    <p:extLst>
      <p:ext uri="{BB962C8B-B14F-4D97-AF65-F5344CB8AC3E}">
        <p14:creationId xmlns:p14="http://schemas.microsoft.com/office/powerpoint/2010/main" val="1817724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21260" y="1891995"/>
            <a:ext cx="10954410" cy="3416320"/>
          </a:xfrm>
          <a:prstGeom prst="rect">
            <a:avLst/>
          </a:prstGeom>
          <a:solidFill>
            <a:srgbClr val="C00000"/>
          </a:solidFill>
        </p:spPr>
        <p:txBody>
          <a:bodyPr wrap="square" rtlCol="0">
            <a:spAutoFit/>
          </a:bodyPr>
          <a:lstStyle/>
          <a:p>
            <a:r>
              <a:rPr lang="en-US" sz="7200" dirty="0">
                <a:solidFill>
                  <a:srgbClr val="FFFFFF"/>
                </a:solidFill>
              </a:rPr>
              <a:t>The part of my identity that provides me the most privilege is _________.</a:t>
            </a:r>
          </a:p>
        </p:txBody>
      </p:sp>
      <p:sp>
        <p:nvSpPr>
          <p:cNvPr id="2" name="Slide Number Placeholder 1">
            <a:extLst>
              <a:ext uri="{FF2B5EF4-FFF2-40B4-BE49-F238E27FC236}">
                <a16:creationId xmlns:a16="http://schemas.microsoft.com/office/drawing/2014/main" id="{1A90F5DD-9B7F-4AC3-A44D-9D58C798B203}"/>
              </a:ext>
            </a:extLst>
          </p:cNvPr>
          <p:cNvSpPr>
            <a:spLocks noGrp="1"/>
          </p:cNvSpPr>
          <p:nvPr>
            <p:ph type="sldNum" sz="quarter" idx="10"/>
          </p:nvPr>
        </p:nvSpPr>
        <p:spPr/>
        <p:txBody>
          <a:bodyPr/>
          <a:lstStyle/>
          <a:p>
            <a:fld id="{B2B613A9-0196-4103-A730-64D9B0C7CDAE}" type="slidenum">
              <a:rPr lang="en-US" smtClean="0"/>
              <a:pPr/>
              <a:t>8</a:t>
            </a:fld>
            <a:endParaRPr lang="en-US" dirty="0"/>
          </a:p>
        </p:txBody>
      </p:sp>
    </p:spTree>
    <p:extLst>
      <p:ext uri="{BB962C8B-B14F-4D97-AF65-F5344CB8AC3E}">
        <p14:creationId xmlns:p14="http://schemas.microsoft.com/office/powerpoint/2010/main" val="3562574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9476" y="1312802"/>
            <a:ext cx="10884877" cy="4758097"/>
          </a:xfrm>
          <a:prstGeom prst="rect">
            <a:avLst/>
          </a:prstGeom>
          <a:solidFill>
            <a:schemeClr val="accent4">
              <a:lumMod val="50000"/>
            </a:schemeClr>
          </a:solidFill>
        </p:spPr>
        <p:txBody>
          <a:bodyPr wrap="square">
            <a:spAutoFit/>
          </a:bodyPr>
          <a:lstStyle/>
          <a:p>
            <a:r>
              <a:rPr lang="en-US" sz="7200" dirty="0">
                <a:solidFill>
                  <a:srgbClr val="FFFFFF"/>
                </a:solidFill>
              </a:rPr>
              <a:t>The part of my identity that I believe is the most misunderstood by others is _________.</a:t>
            </a:r>
          </a:p>
          <a:p>
            <a:endParaRPr lang="en-US" sz="1519" dirty="0">
              <a:solidFill>
                <a:srgbClr val="FFFF00"/>
              </a:solidFill>
            </a:endParaRPr>
          </a:p>
        </p:txBody>
      </p:sp>
      <p:sp>
        <p:nvSpPr>
          <p:cNvPr id="3" name="Slide Number Placeholder 2">
            <a:extLst>
              <a:ext uri="{FF2B5EF4-FFF2-40B4-BE49-F238E27FC236}">
                <a16:creationId xmlns:a16="http://schemas.microsoft.com/office/drawing/2014/main" id="{40C307C9-5AF2-4608-BA1D-E55CC1482CB7}"/>
              </a:ext>
            </a:extLst>
          </p:cNvPr>
          <p:cNvSpPr>
            <a:spLocks noGrp="1"/>
          </p:cNvSpPr>
          <p:nvPr>
            <p:ph type="sldNum" sz="quarter" idx="10"/>
          </p:nvPr>
        </p:nvSpPr>
        <p:spPr/>
        <p:txBody>
          <a:bodyPr/>
          <a:lstStyle/>
          <a:p>
            <a:fld id="{B2B613A9-0196-4103-A730-64D9B0C7CDAE}" type="slidenum">
              <a:rPr lang="en-US" smtClean="0"/>
              <a:pPr/>
              <a:t>9</a:t>
            </a:fld>
            <a:endParaRPr lang="en-US" dirty="0"/>
          </a:p>
        </p:txBody>
      </p:sp>
    </p:spTree>
    <p:extLst>
      <p:ext uri="{BB962C8B-B14F-4D97-AF65-F5344CB8AC3E}">
        <p14:creationId xmlns:p14="http://schemas.microsoft.com/office/powerpoint/2010/main" val="3553522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4C23309-2BFF-4B6D-AF47-12AA1BFA982A}" vid="{CF8ABEF8-85B6-4A09-B7AE-C4B3E6EEFD95}"/>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4C23309-2BFF-4B6D-AF47-12AA1BFA982A}" vid="{FFE9C8AE-7A57-41F6-90A4-4E92D82FF3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E5B83D70750F45BBE380EEF25AED08" ma:contentTypeVersion="13" ma:contentTypeDescription="Create a new document." ma:contentTypeScope="" ma:versionID="6c9af7c08ac35987f307d0547abffe0f">
  <xsd:schema xmlns:xsd="http://www.w3.org/2001/XMLSchema" xmlns:xs="http://www.w3.org/2001/XMLSchema" xmlns:p="http://schemas.microsoft.com/office/2006/metadata/properties" xmlns:ns3="231125e6-ffe7-4855-b8f1-da5e6ca9461a" xmlns:ns4="f5f0dda6-af9c-449a-bc4b-9c81e07a8689" targetNamespace="http://schemas.microsoft.com/office/2006/metadata/properties" ma:root="true" ma:fieldsID="3a4da1613f6513a965f6c435d6afcda2" ns3:_="" ns4:_="">
    <xsd:import namespace="231125e6-ffe7-4855-b8f1-da5e6ca9461a"/>
    <xsd:import namespace="f5f0dda6-af9c-449a-bc4b-9c81e07a868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1125e6-ffe7-4855-b8f1-da5e6ca946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5f0dda6-af9c-449a-bc4b-9c81e07a868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2B770D-190E-47E5-B8DE-DAA03E7166B7}">
  <ds:schemaRefs>
    <ds:schemaRef ds:uri="f5f0dda6-af9c-449a-bc4b-9c81e07a8689"/>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231125e6-ffe7-4855-b8f1-da5e6ca9461a"/>
    <ds:schemaRef ds:uri="http://www.w3.org/XML/1998/namespace"/>
    <ds:schemaRef ds:uri="http://purl.org/dc/dcmitype/"/>
  </ds:schemaRefs>
</ds:datastoreItem>
</file>

<file path=customXml/itemProps2.xml><?xml version="1.0" encoding="utf-8"?>
<ds:datastoreItem xmlns:ds="http://schemas.openxmlformats.org/officeDocument/2006/customXml" ds:itemID="{CA120230-C502-494D-8084-D3B8DA3644BD}">
  <ds:schemaRefs>
    <ds:schemaRef ds:uri="http://schemas.microsoft.com/sharepoint/v3/contenttype/forms"/>
  </ds:schemaRefs>
</ds:datastoreItem>
</file>

<file path=customXml/itemProps3.xml><?xml version="1.0" encoding="utf-8"?>
<ds:datastoreItem xmlns:ds="http://schemas.openxmlformats.org/officeDocument/2006/customXml" ds:itemID="{57347160-1141-44A4-BDB7-D700D71CA9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1125e6-ffe7-4855-b8f1-da5e6ca9461a"/>
    <ds:schemaRef ds:uri="f5f0dda6-af9c-449a-bc4b-9c81e07a86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AAFP PowerPoint 16x9 Template 2018 v8</Template>
  <TotalTime>794</TotalTime>
  <Words>1008</Words>
  <Application>Microsoft Office PowerPoint</Application>
  <PresentationFormat>Custom</PresentationFormat>
  <Paragraphs>97</Paragraphs>
  <Slides>19</Slides>
  <Notes>15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19</vt:i4>
      </vt:variant>
    </vt:vector>
  </HeadingPairs>
  <TitlesOfParts>
    <vt:vector size="23" baseType="lpstr">
      <vt:lpstr>Arial</vt:lpstr>
      <vt:lpstr>Calibri</vt:lpstr>
      <vt:lpstr>Office Theme</vt:lpstr>
      <vt:lpstr>Custom Design</vt:lpstr>
      <vt:lpstr>Implicit Bias Training:</vt:lpstr>
      <vt:lpstr>Purpose</vt:lpstr>
      <vt:lpstr>Identity Signs</vt:lpstr>
      <vt:lpstr>Ground Rules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Reflection</vt:lpstr>
      <vt:lpstr>Takeaways</vt:lpstr>
      <vt:lpstr>What Is Intersectionality Theory? </vt:lpstr>
      <vt:lpstr>PowerPoint Presentation</vt:lpstr>
      <vt:lpstr>Practice Implications of Intersectionality </vt:lpstr>
      <vt:lpstr>Additional Reading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to Limit Implicit Bias:</dc:title>
  <dc:creator>Lauren Vorbeck</dc:creator>
  <cp:lastModifiedBy>Karen Montemayor</cp:lastModifiedBy>
  <cp:revision>10</cp:revision>
  <dcterms:created xsi:type="dcterms:W3CDTF">2019-07-25T17:20:38Z</dcterms:created>
  <dcterms:modified xsi:type="dcterms:W3CDTF">2019-11-18T20:08:43Z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0x010100DBE5B83D70750F45BBE380EEF25AED08</vt:lpwstr>
  </property>
</Properties>
</file>