
<file path=[Content_Types].xml><?xml version="1.0" encoding="utf-8"?>
<Types xmlns="http://schemas.openxmlformats.org/package/2006/content-types">
  <Default Extension="jpeg" ContentType="image/jpeg"/>
  <Default Extension="jpg" ContentType="image/jp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sldIdLst>
    <p:sldId id="256" r:id="rId5"/>
    <p:sldId id="257" r:id="rId6"/>
    <p:sldId id="258" r:id="rId7"/>
    <p:sldId id="259" r:id="rId8"/>
    <p:sldId id="260" r:id="rId9"/>
  </p:sldIdLst>
  <p:sldSz cx="9144000" cy="6858000" type="screen4x3"/>
  <p:notesSz cx="9144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D554D6A-AE98-4535-8DB1-6F959B30B9F9}" v="1" dt="2024-03-22T16:12:57.201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9" d="100"/>
          <a:sy n="99" d="100"/>
        </p:scale>
        <p:origin x="1350" y="72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4388056-F1AF-4D00-8876-6F9D9994308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221226" y="6278256"/>
            <a:ext cx="388374" cy="409575"/>
          </a:xfrm>
          <a:prstGeom prst="rect">
            <a:avLst/>
          </a:prstGeom>
        </p:spPr>
        <p:txBody>
          <a:bodyPr/>
          <a:lstStyle>
            <a:lvl1pPr>
              <a:defRPr sz="1050"/>
            </a:lvl1pPr>
          </a:lstStyle>
          <a:p>
            <a:fld id="{AC38F574-C4C0-48B1-B81D-85833E98F04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88790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8570A61-5424-4D0F-8315-BB22B8CB57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00D429A-B927-414D-80BD-ADB4F71A5D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891893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" panose="05000000000000000000" pitchFamily="2" charset="2"/>
        <a:buChar char="§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 idx="4294967295"/>
          </p:nvPr>
        </p:nvSpPr>
        <p:spPr>
          <a:xfrm>
            <a:off x="0" y="342743"/>
            <a:ext cx="7816362" cy="68929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352550" algn="ctr">
              <a:lnSpc>
                <a:spcPct val="100000"/>
              </a:lnSpc>
              <a:spcBef>
                <a:spcPts val="95"/>
              </a:spcBef>
            </a:pPr>
            <a:r>
              <a:rPr spc="-40"/>
              <a:t>CONGRATULATIONS!!!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082605" y="1743456"/>
            <a:ext cx="4876800" cy="3762755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 idx="4294967295"/>
          </p:nvPr>
        </p:nvSpPr>
        <p:spPr>
          <a:xfrm>
            <a:off x="152400" y="152400"/>
            <a:ext cx="9144000" cy="68929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428875">
              <a:lnSpc>
                <a:spcPct val="100000"/>
              </a:lnSpc>
              <a:spcBef>
                <a:spcPts val="95"/>
              </a:spcBef>
            </a:pPr>
            <a:r>
              <a:t>Now</a:t>
            </a:r>
            <a:r>
              <a:rPr spc="-85"/>
              <a:t> </a:t>
            </a:r>
            <a:r>
              <a:rPr spc="-10"/>
              <a:t>What?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97192" y="914400"/>
            <a:ext cx="8349615" cy="5005088"/>
          </a:xfrm>
          <a:prstGeom prst="rect">
            <a:avLst/>
          </a:prstGeom>
        </p:spPr>
        <p:txBody>
          <a:bodyPr vert="horz" wrap="square" lIns="0" tIns="57785" rIns="0" bIns="0" rtlCol="0" anchor="t">
            <a:spAutoFit/>
          </a:bodyPr>
          <a:lstStyle/>
          <a:p>
            <a:pPr marL="358775" indent="-343535">
              <a:lnSpc>
                <a:spcPct val="100000"/>
              </a:lnSpc>
              <a:spcBef>
                <a:spcPts val="455"/>
              </a:spcBef>
              <a:buFont typeface="Wingdings"/>
              <a:buChar char=""/>
              <a:tabLst>
                <a:tab pos="358775" algn="l"/>
                <a:tab pos="359410" algn="l"/>
              </a:tabLst>
            </a:pPr>
            <a:r>
              <a:rPr sz="2200">
                <a:latin typeface="Calibri"/>
                <a:cs typeface="Calibri"/>
              </a:rPr>
              <a:t>ALSO</a:t>
            </a:r>
            <a:r>
              <a:rPr sz="2200" spc="-35">
                <a:latin typeface="Calibri"/>
                <a:cs typeface="Calibri"/>
              </a:rPr>
              <a:t> </a:t>
            </a:r>
            <a:r>
              <a:rPr sz="2200">
                <a:latin typeface="Calibri"/>
                <a:cs typeface="Calibri"/>
              </a:rPr>
              <a:t>Status</a:t>
            </a:r>
            <a:r>
              <a:rPr sz="2200" spc="-25">
                <a:latin typeface="Calibri"/>
                <a:cs typeface="Calibri"/>
              </a:rPr>
              <a:t> </a:t>
            </a:r>
            <a:r>
              <a:rPr sz="2200">
                <a:latin typeface="Calibri"/>
                <a:cs typeface="Calibri"/>
              </a:rPr>
              <a:t>is</a:t>
            </a:r>
            <a:r>
              <a:rPr sz="2200" spc="-20">
                <a:latin typeface="Calibri"/>
                <a:cs typeface="Calibri"/>
              </a:rPr>
              <a:t> </a:t>
            </a:r>
            <a:r>
              <a:rPr sz="2200">
                <a:latin typeface="Calibri"/>
                <a:cs typeface="Calibri"/>
              </a:rPr>
              <a:t>good</a:t>
            </a:r>
            <a:r>
              <a:rPr sz="2200" spc="-15">
                <a:latin typeface="Calibri"/>
                <a:cs typeface="Calibri"/>
              </a:rPr>
              <a:t> </a:t>
            </a:r>
            <a:r>
              <a:rPr sz="2200">
                <a:latin typeface="Calibri"/>
                <a:cs typeface="Calibri"/>
              </a:rPr>
              <a:t>for</a:t>
            </a:r>
            <a:r>
              <a:rPr sz="2200" spc="5">
                <a:latin typeface="Calibri"/>
                <a:cs typeface="Calibri"/>
              </a:rPr>
              <a:t> </a:t>
            </a:r>
            <a:r>
              <a:rPr sz="2200">
                <a:latin typeface="Calibri"/>
                <a:cs typeface="Calibri"/>
              </a:rPr>
              <a:t>3</a:t>
            </a:r>
            <a:r>
              <a:rPr sz="2200" spc="-20">
                <a:latin typeface="Calibri"/>
                <a:cs typeface="Calibri"/>
              </a:rPr>
              <a:t> </a:t>
            </a:r>
            <a:r>
              <a:rPr sz="2200" spc="-10">
                <a:latin typeface="Calibri"/>
                <a:cs typeface="Calibri"/>
              </a:rPr>
              <a:t>years</a:t>
            </a:r>
            <a:endParaRPr sz="2200">
              <a:latin typeface="Calibri"/>
              <a:cs typeface="Calibri"/>
            </a:endParaRPr>
          </a:p>
          <a:p>
            <a:pPr marL="514350" lvl="1" indent="-372745">
              <a:lnSpc>
                <a:spcPct val="100000"/>
              </a:lnSpc>
              <a:spcBef>
                <a:spcPts val="290"/>
              </a:spcBef>
              <a:buFont typeface="Symbol"/>
              <a:buChar char=""/>
              <a:tabLst>
                <a:tab pos="514984" algn="l"/>
                <a:tab pos="515620" algn="l"/>
              </a:tabLst>
            </a:pPr>
            <a:r>
              <a:rPr sz="2200">
                <a:latin typeface="Calibri"/>
                <a:cs typeface="Calibri"/>
              </a:rPr>
              <a:t>Expires</a:t>
            </a:r>
            <a:r>
              <a:rPr sz="2200" spc="-45">
                <a:latin typeface="Calibri"/>
                <a:cs typeface="Calibri"/>
              </a:rPr>
              <a:t> </a:t>
            </a:r>
            <a:r>
              <a:rPr sz="2200">
                <a:latin typeface="Calibri"/>
                <a:cs typeface="Calibri"/>
              </a:rPr>
              <a:t>the</a:t>
            </a:r>
            <a:r>
              <a:rPr sz="2200" spc="-50">
                <a:latin typeface="Calibri"/>
                <a:cs typeface="Calibri"/>
              </a:rPr>
              <a:t> </a:t>
            </a:r>
            <a:r>
              <a:rPr sz="2200">
                <a:latin typeface="Calibri"/>
                <a:cs typeface="Calibri"/>
              </a:rPr>
              <a:t>last</a:t>
            </a:r>
            <a:r>
              <a:rPr sz="2200" spc="-60">
                <a:latin typeface="Calibri"/>
                <a:cs typeface="Calibri"/>
              </a:rPr>
              <a:t> </a:t>
            </a:r>
            <a:r>
              <a:rPr sz="2200">
                <a:latin typeface="Calibri"/>
                <a:cs typeface="Calibri"/>
              </a:rPr>
              <a:t>day</a:t>
            </a:r>
            <a:r>
              <a:rPr sz="2200" spc="-50">
                <a:latin typeface="Calibri"/>
                <a:cs typeface="Calibri"/>
              </a:rPr>
              <a:t> </a:t>
            </a:r>
            <a:r>
              <a:rPr sz="2200">
                <a:latin typeface="Calibri"/>
                <a:cs typeface="Calibri"/>
              </a:rPr>
              <a:t>of</a:t>
            </a:r>
            <a:r>
              <a:rPr sz="2200" spc="-35">
                <a:latin typeface="Calibri"/>
                <a:cs typeface="Calibri"/>
              </a:rPr>
              <a:t> </a:t>
            </a:r>
            <a:r>
              <a:rPr sz="2200">
                <a:latin typeface="Calibri"/>
                <a:cs typeface="Calibri"/>
              </a:rPr>
              <a:t>the</a:t>
            </a:r>
            <a:r>
              <a:rPr sz="2200" spc="-35">
                <a:latin typeface="Calibri"/>
                <a:cs typeface="Calibri"/>
              </a:rPr>
              <a:t> </a:t>
            </a:r>
            <a:r>
              <a:rPr sz="2200">
                <a:latin typeface="Calibri"/>
                <a:cs typeface="Calibri"/>
              </a:rPr>
              <a:t>month</a:t>
            </a:r>
            <a:r>
              <a:rPr sz="2200" spc="-35">
                <a:latin typeface="Calibri"/>
                <a:cs typeface="Calibri"/>
              </a:rPr>
              <a:t> </a:t>
            </a:r>
            <a:r>
              <a:rPr sz="2200">
                <a:latin typeface="Calibri"/>
                <a:cs typeface="Calibri"/>
              </a:rPr>
              <a:t>in</a:t>
            </a:r>
            <a:r>
              <a:rPr sz="2200" spc="-55">
                <a:latin typeface="Calibri"/>
                <a:cs typeface="Calibri"/>
              </a:rPr>
              <a:t> </a:t>
            </a:r>
            <a:r>
              <a:rPr sz="2200">
                <a:latin typeface="Calibri"/>
                <a:cs typeface="Calibri"/>
              </a:rPr>
              <a:t>which</a:t>
            </a:r>
            <a:r>
              <a:rPr sz="2200" spc="-50">
                <a:latin typeface="Calibri"/>
                <a:cs typeface="Calibri"/>
              </a:rPr>
              <a:t> </a:t>
            </a:r>
            <a:r>
              <a:rPr sz="2200">
                <a:latin typeface="Calibri"/>
                <a:cs typeface="Calibri"/>
              </a:rPr>
              <a:t>you</a:t>
            </a:r>
            <a:r>
              <a:rPr sz="2200" spc="-40">
                <a:latin typeface="Calibri"/>
                <a:cs typeface="Calibri"/>
              </a:rPr>
              <a:t> </a:t>
            </a:r>
            <a:r>
              <a:rPr sz="2200">
                <a:latin typeface="Calibri"/>
                <a:cs typeface="Calibri"/>
              </a:rPr>
              <a:t>obtained</a:t>
            </a:r>
            <a:r>
              <a:rPr sz="2200" spc="-50">
                <a:latin typeface="Calibri"/>
                <a:cs typeface="Calibri"/>
              </a:rPr>
              <a:t> </a:t>
            </a:r>
            <a:r>
              <a:rPr sz="2200" spc="-25">
                <a:latin typeface="Calibri"/>
                <a:cs typeface="Calibri"/>
              </a:rPr>
              <a:t>it.</a:t>
            </a:r>
            <a:endParaRPr sz="2200">
              <a:latin typeface="Calibri"/>
              <a:cs typeface="Calibri"/>
            </a:endParaRPr>
          </a:p>
          <a:p>
            <a:pPr marL="514350" marR="566420" lvl="1" indent="-372110">
              <a:lnSpc>
                <a:spcPct val="111500"/>
              </a:lnSpc>
              <a:spcBef>
                <a:spcPts val="70"/>
              </a:spcBef>
              <a:buFont typeface="Symbol"/>
              <a:buChar char=""/>
              <a:tabLst>
                <a:tab pos="514984" algn="l"/>
                <a:tab pos="515620" algn="l"/>
              </a:tabLst>
            </a:pPr>
            <a:r>
              <a:rPr sz="2200">
                <a:latin typeface="Calibri"/>
                <a:cs typeface="Calibri"/>
              </a:rPr>
              <a:t>To</a:t>
            </a:r>
            <a:r>
              <a:rPr sz="2200" spc="-75">
                <a:latin typeface="Calibri"/>
                <a:cs typeface="Calibri"/>
              </a:rPr>
              <a:t> </a:t>
            </a:r>
            <a:r>
              <a:rPr sz="2200">
                <a:latin typeface="Calibri"/>
                <a:cs typeface="Calibri"/>
              </a:rPr>
              <a:t>maintain</a:t>
            </a:r>
            <a:r>
              <a:rPr sz="2200" spc="-75">
                <a:latin typeface="Calibri"/>
                <a:cs typeface="Calibri"/>
              </a:rPr>
              <a:t> </a:t>
            </a:r>
            <a:r>
              <a:rPr lang="en-US" sz="2200">
                <a:latin typeface="Calibri"/>
                <a:cs typeface="Calibri"/>
              </a:rPr>
              <a:t>your ALSO </a:t>
            </a:r>
            <a:r>
              <a:rPr sz="2200">
                <a:latin typeface="Calibri"/>
                <a:cs typeface="Calibri"/>
              </a:rPr>
              <a:t>status,</a:t>
            </a:r>
            <a:r>
              <a:rPr sz="2200" spc="-65">
                <a:latin typeface="Calibri"/>
                <a:cs typeface="Calibri"/>
              </a:rPr>
              <a:t> </a:t>
            </a:r>
            <a:r>
              <a:rPr sz="2200">
                <a:latin typeface="Calibri"/>
                <a:cs typeface="Calibri"/>
              </a:rPr>
              <a:t>attend</a:t>
            </a:r>
            <a:r>
              <a:rPr sz="2200" spc="-75">
                <a:latin typeface="Calibri"/>
                <a:cs typeface="Calibri"/>
              </a:rPr>
              <a:t> </a:t>
            </a:r>
            <a:r>
              <a:rPr sz="2200">
                <a:latin typeface="Calibri"/>
                <a:cs typeface="Calibri"/>
              </a:rPr>
              <a:t>another</a:t>
            </a:r>
            <a:r>
              <a:rPr sz="2200" spc="-70">
                <a:latin typeface="Calibri"/>
                <a:cs typeface="Calibri"/>
              </a:rPr>
              <a:t> </a:t>
            </a:r>
            <a:r>
              <a:rPr lang="en-US" sz="2200">
                <a:latin typeface="Calibri"/>
                <a:cs typeface="Calibri"/>
              </a:rPr>
              <a:t>ALSO</a:t>
            </a:r>
            <a:r>
              <a:rPr sz="2200" spc="-70">
                <a:latin typeface="Calibri"/>
                <a:cs typeface="Calibri"/>
              </a:rPr>
              <a:t> </a:t>
            </a:r>
            <a:r>
              <a:rPr sz="2200" spc="-10">
                <a:latin typeface="Calibri"/>
                <a:cs typeface="Calibri"/>
              </a:rPr>
              <a:t>course </a:t>
            </a:r>
            <a:r>
              <a:rPr sz="2200">
                <a:latin typeface="Calibri"/>
                <a:cs typeface="Calibri"/>
              </a:rPr>
              <a:t>prior</a:t>
            </a:r>
            <a:r>
              <a:rPr sz="2200" spc="-60">
                <a:latin typeface="Calibri"/>
                <a:cs typeface="Calibri"/>
              </a:rPr>
              <a:t> </a:t>
            </a:r>
            <a:r>
              <a:rPr sz="2200">
                <a:latin typeface="Calibri"/>
                <a:cs typeface="Calibri"/>
              </a:rPr>
              <a:t>to</a:t>
            </a:r>
            <a:r>
              <a:rPr sz="2200" spc="-60">
                <a:latin typeface="Calibri"/>
                <a:cs typeface="Calibri"/>
              </a:rPr>
              <a:t> </a:t>
            </a:r>
            <a:r>
              <a:rPr sz="2200">
                <a:latin typeface="Calibri"/>
                <a:cs typeface="Calibri"/>
              </a:rPr>
              <a:t>the</a:t>
            </a:r>
            <a:r>
              <a:rPr sz="2200" spc="-60">
                <a:latin typeface="Calibri"/>
                <a:cs typeface="Calibri"/>
              </a:rPr>
              <a:t> </a:t>
            </a:r>
            <a:r>
              <a:rPr sz="2200">
                <a:latin typeface="Calibri"/>
                <a:cs typeface="Calibri"/>
              </a:rPr>
              <a:t>expiration</a:t>
            </a:r>
            <a:r>
              <a:rPr sz="2200" spc="-60">
                <a:latin typeface="Calibri"/>
                <a:cs typeface="Calibri"/>
              </a:rPr>
              <a:t> </a:t>
            </a:r>
            <a:r>
              <a:rPr sz="2200" spc="-10">
                <a:latin typeface="Calibri"/>
                <a:cs typeface="Calibri"/>
              </a:rPr>
              <a:t>date.</a:t>
            </a:r>
            <a:endParaRPr sz="2200">
              <a:latin typeface="Calibri"/>
              <a:cs typeface="Calibri"/>
            </a:endParaRPr>
          </a:p>
          <a:p>
            <a:pPr marL="354965" indent="-342900">
              <a:lnSpc>
                <a:spcPct val="100000"/>
              </a:lnSpc>
              <a:spcBef>
                <a:spcPts val="1660"/>
              </a:spcBef>
              <a:buFont typeface="Wingdings"/>
              <a:buChar char=""/>
              <a:tabLst>
                <a:tab pos="354965" algn="l"/>
                <a:tab pos="355600" algn="l"/>
              </a:tabLst>
            </a:pPr>
            <a:r>
              <a:rPr sz="2200">
                <a:latin typeface="Calibri"/>
                <a:cs typeface="Calibri"/>
              </a:rPr>
              <a:t>You</a:t>
            </a:r>
            <a:r>
              <a:rPr sz="2200" spc="-25">
                <a:latin typeface="Calibri"/>
                <a:cs typeface="Calibri"/>
              </a:rPr>
              <a:t> </a:t>
            </a:r>
            <a:r>
              <a:rPr sz="2200">
                <a:latin typeface="Calibri"/>
                <a:cs typeface="Calibri"/>
              </a:rPr>
              <a:t>are</a:t>
            </a:r>
            <a:r>
              <a:rPr sz="2200" spc="-10">
                <a:latin typeface="Calibri"/>
                <a:cs typeface="Calibri"/>
              </a:rPr>
              <a:t> </a:t>
            </a:r>
            <a:r>
              <a:rPr sz="2200">
                <a:latin typeface="Calibri"/>
                <a:cs typeface="Calibri"/>
              </a:rPr>
              <a:t>eligible</a:t>
            </a:r>
            <a:r>
              <a:rPr sz="2200" spc="-10">
                <a:latin typeface="Calibri"/>
                <a:cs typeface="Calibri"/>
              </a:rPr>
              <a:t> </a:t>
            </a:r>
            <a:r>
              <a:rPr sz="2200">
                <a:latin typeface="Calibri"/>
                <a:cs typeface="Calibri"/>
              </a:rPr>
              <a:t>to</a:t>
            </a:r>
            <a:r>
              <a:rPr sz="2200" spc="-5">
                <a:latin typeface="Calibri"/>
                <a:cs typeface="Calibri"/>
              </a:rPr>
              <a:t> </a:t>
            </a:r>
            <a:r>
              <a:rPr sz="2200">
                <a:latin typeface="Calibri"/>
                <a:cs typeface="Calibri"/>
              </a:rPr>
              <a:t>become</a:t>
            </a:r>
            <a:r>
              <a:rPr sz="2200" spc="-10">
                <a:latin typeface="Calibri"/>
                <a:cs typeface="Calibri"/>
              </a:rPr>
              <a:t> </a:t>
            </a:r>
            <a:r>
              <a:rPr sz="2200">
                <a:latin typeface="Calibri"/>
                <a:cs typeface="Calibri"/>
              </a:rPr>
              <a:t>an</a:t>
            </a:r>
            <a:r>
              <a:rPr sz="2200" spc="-15">
                <a:latin typeface="Calibri"/>
                <a:cs typeface="Calibri"/>
              </a:rPr>
              <a:t> </a:t>
            </a:r>
            <a:r>
              <a:rPr sz="2200">
                <a:latin typeface="Calibri"/>
                <a:cs typeface="Calibri"/>
              </a:rPr>
              <a:t>ALSO</a:t>
            </a:r>
            <a:r>
              <a:rPr sz="2200" spc="-10">
                <a:latin typeface="Calibri"/>
                <a:cs typeface="Calibri"/>
              </a:rPr>
              <a:t> Instructor!</a:t>
            </a:r>
            <a:endParaRPr sz="2200">
              <a:latin typeface="Calibri"/>
              <a:cs typeface="Calibri"/>
            </a:endParaRPr>
          </a:p>
          <a:p>
            <a:pPr marL="511175" lvl="1" indent="-372745">
              <a:lnSpc>
                <a:spcPct val="100000"/>
              </a:lnSpc>
              <a:spcBef>
                <a:spcPts val="290"/>
              </a:spcBef>
              <a:buFont typeface="Symbol"/>
              <a:buChar char=""/>
              <a:tabLst>
                <a:tab pos="511175" algn="l"/>
                <a:tab pos="511809" algn="l"/>
              </a:tabLst>
            </a:pPr>
            <a:r>
              <a:rPr sz="2200">
                <a:latin typeface="Calibri"/>
                <a:cs typeface="Calibri"/>
              </a:rPr>
              <a:t>Instructor</a:t>
            </a:r>
            <a:r>
              <a:rPr sz="2200" spc="-50">
                <a:latin typeface="Calibri"/>
                <a:cs typeface="Calibri"/>
              </a:rPr>
              <a:t> </a:t>
            </a:r>
            <a:r>
              <a:rPr sz="2200">
                <a:latin typeface="Calibri"/>
                <a:cs typeface="Calibri"/>
              </a:rPr>
              <a:t>Courses</a:t>
            </a:r>
            <a:r>
              <a:rPr sz="2200" spc="-50">
                <a:latin typeface="Calibri"/>
                <a:cs typeface="Calibri"/>
              </a:rPr>
              <a:t> </a:t>
            </a:r>
            <a:r>
              <a:rPr sz="2200">
                <a:latin typeface="Calibri"/>
                <a:cs typeface="Calibri"/>
              </a:rPr>
              <a:t>may</a:t>
            </a:r>
            <a:r>
              <a:rPr sz="2200" spc="-50">
                <a:latin typeface="Calibri"/>
                <a:cs typeface="Calibri"/>
              </a:rPr>
              <a:t> </a:t>
            </a:r>
            <a:r>
              <a:rPr sz="2200">
                <a:latin typeface="Calibri"/>
                <a:cs typeface="Calibri"/>
              </a:rPr>
              <a:t>be</a:t>
            </a:r>
            <a:r>
              <a:rPr sz="2200" spc="-55">
                <a:latin typeface="Calibri"/>
                <a:cs typeface="Calibri"/>
              </a:rPr>
              <a:t> </a:t>
            </a:r>
            <a:r>
              <a:rPr sz="2200">
                <a:latin typeface="Calibri"/>
                <a:cs typeface="Calibri"/>
              </a:rPr>
              <a:t>found</a:t>
            </a:r>
            <a:r>
              <a:rPr sz="2200" spc="-50">
                <a:latin typeface="Calibri"/>
                <a:cs typeface="Calibri"/>
              </a:rPr>
              <a:t> </a:t>
            </a:r>
            <a:r>
              <a:rPr sz="2200">
                <a:latin typeface="Calibri"/>
                <a:cs typeface="Calibri"/>
              </a:rPr>
              <a:t>on</a:t>
            </a:r>
            <a:r>
              <a:rPr sz="2200" spc="-50">
                <a:latin typeface="Calibri"/>
                <a:cs typeface="Calibri"/>
              </a:rPr>
              <a:t> </a:t>
            </a:r>
            <a:r>
              <a:rPr sz="2200">
                <a:latin typeface="Calibri"/>
                <a:cs typeface="Calibri"/>
              </a:rPr>
              <a:t>the</a:t>
            </a:r>
            <a:r>
              <a:rPr sz="2200" spc="-50">
                <a:latin typeface="Calibri"/>
                <a:cs typeface="Calibri"/>
              </a:rPr>
              <a:t> </a:t>
            </a:r>
            <a:r>
              <a:rPr sz="2200">
                <a:latin typeface="Calibri"/>
                <a:cs typeface="Calibri"/>
              </a:rPr>
              <a:t>AAFP</a:t>
            </a:r>
            <a:r>
              <a:rPr sz="2200" spc="-50">
                <a:latin typeface="Calibri"/>
                <a:cs typeface="Calibri"/>
              </a:rPr>
              <a:t> </a:t>
            </a:r>
            <a:r>
              <a:rPr lang="en-US" sz="2200" spc="-50">
                <a:latin typeface="Calibri"/>
                <a:cs typeface="Calibri"/>
              </a:rPr>
              <a:t>CME Search </a:t>
            </a:r>
            <a:r>
              <a:rPr sz="2200" spc="-10">
                <a:latin typeface="Calibri"/>
                <a:cs typeface="Calibri"/>
              </a:rPr>
              <a:t>Website.</a:t>
            </a:r>
            <a:endParaRPr sz="2200">
              <a:latin typeface="Calibri"/>
              <a:cs typeface="Calibri"/>
            </a:endParaRPr>
          </a:p>
          <a:p>
            <a:pPr marL="511175" lvl="1" indent="-372745">
              <a:lnSpc>
                <a:spcPct val="100000"/>
              </a:lnSpc>
              <a:spcBef>
                <a:spcPts val="375"/>
              </a:spcBef>
              <a:buFont typeface="Symbol"/>
              <a:buChar char=""/>
              <a:tabLst>
                <a:tab pos="511175" algn="l"/>
                <a:tab pos="511809" algn="l"/>
              </a:tabLst>
            </a:pPr>
            <a:r>
              <a:rPr sz="2200">
                <a:latin typeface="Calibri"/>
                <a:cs typeface="Calibri"/>
              </a:rPr>
              <a:t>Any</a:t>
            </a:r>
            <a:r>
              <a:rPr lang="en-US" sz="2200" spc="-55">
                <a:latin typeface="Calibri"/>
                <a:cs typeface="Calibri"/>
              </a:rPr>
              <a:t>body that holds an active ALSO status </a:t>
            </a:r>
            <a:r>
              <a:rPr sz="2200">
                <a:latin typeface="Calibri"/>
                <a:cs typeface="Calibri"/>
              </a:rPr>
              <a:t>may</a:t>
            </a:r>
            <a:r>
              <a:rPr sz="2200" spc="-50">
                <a:latin typeface="Calibri"/>
                <a:cs typeface="Calibri"/>
              </a:rPr>
              <a:t> </a:t>
            </a:r>
            <a:r>
              <a:rPr sz="2200">
                <a:latin typeface="Calibri"/>
                <a:cs typeface="Calibri"/>
              </a:rPr>
              <a:t>attend</a:t>
            </a:r>
            <a:r>
              <a:rPr sz="2200" spc="-55">
                <a:latin typeface="Calibri"/>
                <a:cs typeface="Calibri"/>
              </a:rPr>
              <a:t> </a:t>
            </a:r>
            <a:r>
              <a:rPr sz="2200">
                <a:latin typeface="Calibri"/>
                <a:cs typeface="Calibri"/>
              </a:rPr>
              <a:t>an</a:t>
            </a:r>
            <a:r>
              <a:rPr sz="2200" spc="-50">
                <a:latin typeface="Calibri"/>
                <a:cs typeface="Calibri"/>
              </a:rPr>
              <a:t> </a:t>
            </a:r>
            <a:r>
              <a:rPr sz="2200">
                <a:latin typeface="Calibri"/>
                <a:cs typeface="Calibri"/>
              </a:rPr>
              <a:t>Instructor</a:t>
            </a:r>
            <a:r>
              <a:rPr sz="2200" spc="-50">
                <a:latin typeface="Calibri"/>
                <a:cs typeface="Calibri"/>
              </a:rPr>
              <a:t> </a:t>
            </a:r>
            <a:r>
              <a:rPr sz="2200">
                <a:latin typeface="Calibri"/>
                <a:cs typeface="Calibri"/>
              </a:rPr>
              <a:t>course</a:t>
            </a:r>
            <a:r>
              <a:rPr sz="2200" spc="-50">
                <a:latin typeface="Calibri"/>
                <a:cs typeface="Calibri"/>
              </a:rPr>
              <a:t> </a:t>
            </a:r>
            <a:r>
              <a:rPr sz="2200">
                <a:latin typeface="Calibri"/>
                <a:cs typeface="Calibri"/>
              </a:rPr>
              <a:t>regardless</a:t>
            </a:r>
            <a:r>
              <a:rPr sz="2200" spc="-55">
                <a:latin typeface="Calibri"/>
                <a:cs typeface="Calibri"/>
              </a:rPr>
              <a:t> </a:t>
            </a:r>
            <a:r>
              <a:rPr sz="2200">
                <a:latin typeface="Calibri"/>
                <a:cs typeface="Calibri"/>
              </a:rPr>
              <a:t>of</a:t>
            </a:r>
            <a:r>
              <a:rPr sz="2200" spc="-50">
                <a:latin typeface="Calibri"/>
                <a:cs typeface="Calibri"/>
              </a:rPr>
              <a:t> </a:t>
            </a:r>
            <a:r>
              <a:rPr sz="2200" spc="-10">
                <a:latin typeface="Calibri"/>
                <a:cs typeface="Calibri"/>
              </a:rPr>
              <a:t>specialty.</a:t>
            </a:r>
            <a:endParaRPr sz="2200">
              <a:latin typeface="Calibri"/>
              <a:cs typeface="Calibri"/>
            </a:endParaRPr>
          </a:p>
          <a:p>
            <a:pPr lvl="1">
              <a:lnSpc>
                <a:spcPct val="100000"/>
              </a:lnSpc>
              <a:spcBef>
                <a:spcPts val="15"/>
              </a:spcBef>
              <a:buFont typeface="Symbol"/>
              <a:buChar char=""/>
            </a:pPr>
            <a:endParaRPr sz="2200">
              <a:latin typeface="Calibri"/>
              <a:cs typeface="Calibri"/>
            </a:endParaRPr>
          </a:p>
          <a:p>
            <a:pPr marL="368935" marR="442595" indent="-343535">
              <a:lnSpc>
                <a:spcPts val="2810"/>
              </a:lnSpc>
              <a:buFont typeface="Wingdings"/>
              <a:buChar char=""/>
              <a:tabLst>
                <a:tab pos="368935" algn="l"/>
                <a:tab pos="369570" algn="l"/>
              </a:tabLst>
            </a:pPr>
            <a:r>
              <a:rPr sz="2200">
                <a:latin typeface="Calibri"/>
                <a:cs typeface="Calibri"/>
              </a:rPr>
              <a:t>Please</a:t>
            </a:r>
            <a:r>
              <a:rPr sz="2200" spc="-40">
                <a:latin typeface="Calibri"/>
                <a:cs typeface="Calibri"/>
              </a:rPr>
              <a:t> </a:t>
            </a:r>
            <a:r>
              <a:rPr sz="2200">
                <a:latin typeface="Calibri"/>
                <a:cs typeface="Calibri"/>
              </a:rPr>
              <a:t>go</a:t>
            </a:r>
            <a:r>
              <a:rPr sz="2200" spc="-10">
                <a:latin typeface="Calibri"/>
                <a:cs typeface="Calibri"/>
              </a:rPr>
              <a:t> </a:t>
            </a:r>
            <a:r>
              <a:rPr sz="2200">
                <a:latin typeface="Calibri"/>
                <a:cs typeface="Calibri"/>
              </a:rPr>
              <a:t>back</a:t>
            </a:r>
            <a:r>
              <a:rPr sz="2200" spc="-5">
                <a:latin typeface="Calibri"/>
                <a:cs typeface="Calibri"/>
              </a:rPr>
              <a:t> </a:t>
            </a:r>
            <a:r>
              <a:rPr sz="2200">
                <a:latin typeface="Calibri"/>
                <a:cs typeface="Calibri"/>
              </a:rPr>
              <a:t>to</a:t>
            </a:r>
            <a:r>
              <a:rPr sz="2200" spc="-10">
                <a:latin typeface="Calibri"/>
                <a:cs typeface="Calibri"/>
              </a:rPr>
              <a:t> </a:t>
            </a:r>
            <a:r>
              <a:rPr sz="2200">
                <a:latin typeface="Calibri"/>
                <a:cs typeface="Calibri"/>
              </a:rPr>
              <a:t>your</a:t>
            </a:r>
            <a:r>
              <a:rPr sz="2200" spc="5">
                <a:latin typeface="Calibri"/>
                <a:cs typeface="Calibri"/>
              </a:rPr>
              <a:t> </a:t>
            </a:r>
            <a:r>
              <a:rPr sz="2200">
                <a:latin typeface="Calibri"/>
                <a:cs typeface="Calibri"/>
              </a:rPr>
              <a:t>facility</a:t>
            </a:r>
            <a:r>
              <a:rPr sz="2200" spc="-30">
                <a:latin typeface="Calibri"/>
                <a:cs typeface="Calibri"/>
              </a:rPr>
              <a:t> </a:t>
            </a:r>
            <a:r>
              <a:rPr sz="2200">
                <a:latin typeface="Calibri"/>
                <a:cs typeface="Calibri"/>
              </a:rPr>
              <a:t>and</a:t>
            </a:r>
            <a:r>
              <a:rPr sz="2200" spc="-10">
                <a:latin typeface="Calibri"/>
                <a:cs typeface="Calibri"/>
              </a:rPr>
              <a:t> </a:t>
            </a:r>
            <a:r>
              <a:rPr sz="2200">
                <a:latin typeface="Calibri"/>
                <a:cs typeface="Calibri"/>
              </a:rPr>
              <a:t>ask</a:t>
            </a:r>
            <a:r>
              <a:rPr sz="2200" spc="-10">
                <a:latin typeface="Calibri"/>
                <a:cs typeface="Calibri"/>
              </a:rPr>
              <a:t> </a:t>
            </a:r>
            <a:r>
              <a:rPr sz="2200">
                <a:latin typeface="Calibri"/>
                <a:cs typeface="Calibri"/>
              </a:rPr>
              <a:t>about holding</a:t>
            </a:r>
            <a:r>
              <a:rPr sz="2200" spc="-20">
                <a:latin typeface="Calibri"/>
                <a:cs typeface="Calibri"/>
              </a:rPr>
              <a:t> </a:t>
            </a:r>
            <a:r>
              <a:rPr sz="2200" spc="-25">
                <a:latin typeface="Calibri"/>
                <a:cs typeface="Calibri"/>
              </a:rPr>
              <a:t>the </a:t>
            </a:r>
            <a:br>
              <a:rPr lang="en-US" sz="2200" spc="-25">
                <a:latin typeface="Calibri"/>
                <a:cs typeface="Calibri"/>
              </a:rPr>
            </a:br>
            <a:r>
              <a:rPr sz="2200">
                <a:latin typeface="Calibri"/>
                <a:cs typeface="Calibri"/>
              </a:rPr>
              <a:t>ALSO</a:t>
            </a:r>
            <a:r>
              <a:rPr sz="2200" spc="-25">
                <a:latin typeface="Calibri"/>
                <a:cs typeface="Calibri"/>
              </a:rPr>
              <a:t> </a:t>
            </a:r>
            <a:r>
              <a:rPr sz="2200" spc="-10">
                <a:latin typeface="Calibri"/>
                <a:cs typeface="Calibri"/>
              </a:rPr>
              <a:t>course!</a:t>
            </a:r>
            <a:endParaRPr sz="2200">
              <a:latin typeface="Calibri"/>
              <a:cs typeface="Calibri"/>
            </a:endParaRPr>
          </a:p>
          <a:p>
            <a:pPr marL="524510" lvl="1" indent="-372745">
              <a:lnSpc>
                <a:spcPct val="100000"/>
              </a:lnSpc>
              <a:spcBef>
                <a:spcPts val="225"/>
              </a:spcBef>
              <a:buFont typeface="Symbol"/>
              <a:buChar char=""/>
              <a:tabLst>
                <a:tab pos="524510" algn="l"/>
                <a:tab pos="525145" algn="l"/>
              </a:tabLst>
            </a:pPr>
            <a:r>
              <a:rPr sz="2200">
                <a:latin typeface="Calibri"/>
                <a:cs typeface="Calibri"/>
              </a:rPr>
              <a:t>We</a:t>
            </a:r>
            <a:r>
              <a:rPr sz="2200" spc="-35">
                <a:latin typeface="Calibri"/>
                <a:cs typeface="Calibri"/>
              </a:rPr>
              <a:t> </a:t>
            </a:r>
            <a:r>
              <a:rPr sz="2200">
                <a:latin typeface="Calibri"/>
                <a:cs typeface="Calibri"/>
              </a:rPr>
              <a:t>have</a:t>
            </a:r>
            <a:r>
              <a:rPr sz="2200" spc="-50">
                <a:latin typeface="Calibri"/>
                <a:cs typeface="Calibri"/>
              </a:rPr>
              <a:t> </a:t>
            </a:r>
            <a:r>
              <a:rPr sz="2200">
                <a:latin typeface="Calibri"/>
                <a:cs typeface="Calibri"/>
              </a:rPr>
              <a:t>a</a:t>
            </a:r>
            <a:r>
              <a:rPr sz="2200" spc="-45">
                <a:latin typeface="Calibri"/>
                <a:cs typeface="Calibri"/>
              </a:rPr>
              <a:t> </a:t>
            </a:r>
            <a:r>
              <a:rPr sz="2200">
                <a:latin typeface="Calibri"/>
                <a:cs typeface="Calibri"/>
              </a:rPr>
              <a:t>great</a:t>
            </a:r>
            <a:r>
              <a:rPr sz="2200" spc="-25">
                <a:latin typeface="Calibri"/>
                <a:cs typeface="Calibri"/>
              </a:rPr>
              <a:t> </a:t>
            </a:r>
            <a:r>
              <a:rPr sz="2200">
                <a:latin typeface="Calibri"/>
                <a:cs typeface="Calibri"/>
              </a:rPr>
              <a:t>website</a:t>
            </a:r>
            <a:r>
              <a:rPr sz="2200" spc="-40">
                <a:latin typeface="Calibri"/>
                <a:cs typeface="Calibri"/>
              </a:rPr>
              <a:t> </a:t>
            </a:r>
            <a:r>
              <a:rPr sz="2200">
                <a:latin typeface="Calibri"/>
                <a:cs typeface="Calibri"/>
              </a:rPr>
              <a:t>with</a:t>
            </a:r>
            <a:r>
              <a:rPr sz="2200" spc="-50">
                <a:latin typeface="Calibri"/>
                <a:cs typeface="Calibri"/>
              </a:rPr>
              <a:t> </a:t>
            </a:r>
            <a:r>
              <a:rPr sz="2200">
                <a:latin typeface="Calibri"/>
                <a:cs typeface="Calibri"/>
              </a:rPr>
              <a:t>more</a:t>
            </a:r>
            <a:r>
              <a:rPr sz="2200" spc="-45">
                <a:latin typeface="Calibri"/>
                <a:cs typeface="Calibri"/>
              </a:rPr>
              <a:t> </a:t>
            </a:r>
            <a:r>
              <a:rPr sz="2200">
                <a:latin typeface="Calibri"/>
                <a:cs typeface="Calibri"/>
              </a:rPr>
              <a:t>info</a:t>
            </a:r>
            <a:r>
              <a:rPr sz="2200" spc="-25">
                <a:latin typeface="Calibri"/>
                <a:cs typeface="Calibri"/>
              </a:rPr>
              <a:t> </a:t>
            </a:r>
            <a:r>
              <a:rPr sz="2200" u="sng" spc="-1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</a:rPr>
              <a:t>www.aafp/also</a:t>
            </a:r>
            <a:endParaRPr sz="2200">
              <a:latin typeface="Calibri"/>
              <a:cs typeface="Calibri"/>
            </a:endParaRPr>
          </a:p>
          <a:p>
            <a:pPr marL="524510" lvl="1" indent="-372745">
              <a:lnSpc>
                <a:spcPct val="100000"/>
              </a:lnSpc>
              <a:spcBef>
                <a:spcPts val="265"/>
              </a:spcBef>
              <a:buFont typeface="Symbol"/>
              <a:buChar char=""/>
              <a:tabLst>
                <a:tab pos="524510" algn="l"/>
                <a:tab pos="525145" algn="l"/>
              </a:tabLst>
            </a:pPr>
            <a:r>
              <a:rPr sz="2200">
                <a:latin typeface="Calibri"/>
                <a:cs typeface="Calibri"/>
              </a:rPr>
              <a:t>ALSO</a:t>
            </a:r>
            <a:r>
              <a:rPr sz="2200" spc="-50">
                <a:latin typeface="Calibri"/>
                <a:cs typeface="Calibri"/>
              </a:rPr>
              <a:t> </a:t>
            </a:r>
            <a:r>
              <a:rPr sz="2200">
                <a:latin typeface="Calibri"/>
                <a:cs typeface="Calibri"/>
              </a:rPr>
              <a:t>has</a:t>
            </a:r>
            <a:r>
              <a:rPr sz="2200" spc="-55">
                <a:latin typeface="Calibri"/>
                <a:cs typeface="Calibri"/>
              </a:rPr>
              <a:t> </a:t>
            </a:r>
            <a:r>
              <a:rPr sz="2200">
                <a:latin typeface="Calibri"/>
                <a:cs typeface="Calibri"/>
              </a:rPr>
              <a:t>dedicated</a:t>
            </a:r>
            <a:r>
              <a:rPr sz="2200" spc="-35">
                <a:latin typeface="Calibri"/>
                <a:cs typeface="Calibri"/>
              </a:rPr>
              <a:t> </a:t>
            </a:r>
            <a:r>
              <a:rPr sz="2200">
                <a:latin typeface="Calibri"/>
                <a:cs typeface="Calibri"/>
              </a:rPr>
              <a:t>office</a:t>
            </a:r>
            <a:r>
              <a:rPr sz="2200" spc="-50">
                <a:latin typeface="Calibri"/>
                <a:cs typeface="Calibri"/>
              </a:rPr>
              <a:t> </a:t>
            </a:r>
            <a:r>
              <a:rPr sz="2200">
                <a:latin typeface="Calibri"/>
                <a:cs typeface="Calibri"/>
              </a:rPr>
              <a:t>staff</a:t>
            </a:r>
            <a:r>
              <a:rPr sz="2200" spc="-45">
                <a:latin typeface="Calibri"/>
                <a:cs typeface="Calibri"/>
              </a:rPr>
              <a:t> </a:t>
            </a:r>
            <a:r>
              <a:rPr sz="2200">
                <a:latin typeface="Calibri"/>
                <a:cs typeface="Calibri"/>
              </a:rPr>
              <a:t>to</a:t>
            </a:r>
            <a:r>
              <a:rPr sz="2200" spc="-45">
                <a:latin typeface="Calibri"/>
                <a:cs typeface="Calibri"/>
              </a:rPr>
              <a:t> </a:t>
            </a:r>
            <a:r>
              <a:rPr sz="2200">
                <a:latin typeface="Calibri"/>
                <a:cs typeface="Calibri"/>
              </a:rPr>
              <a:t>answer</a:t>
            </a:r>
            <a:r>
              <a:rPr sz="2200" spc="-50">
                <a:latin typeface="Calibri"/>
                <a:cs typeface="Calibri"/>
              </a:rPr>
              <a:t> </a:t>
            </a:r>
            <a:r>
              <a:rPr sz="2200">
                <a:latin typeface="Calibri"/>
                <a:cs typeface="Calibri"/>
              </a:rPr>
              <a:t>any</a:t>
            </a:r>
            <a:r>
              <a:rPr sz="2200" spc="-60">
                <a:latin typeface="Calibri"/>
                <a:cs typeface="Calibri"/>
              </a:rPr>
              <a:t> </a:t>
            </a:r>
            <a:r>
              <a:rPr sz="2200" spc="-10">
                <a:latin typeface="Calibri"/>
                <a:cs typeface="Calibri"/>
              </a:rPr>
              <a:t>questions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CEBA55B-223E-AA39-C10D-9D4EEFFF23F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221226" y="6346496"/>
            <a:ext cx="312174" cy="409575"/>
          </a:xfrm>
        </p:spPr>
        <p:txBody>
          <a:bodyPr/>
          <a:lstStyle/>
          <a:p>
            <a:fld id="{AC38F574-C4C0-48B1-B81D-85833E98F04F}" type="slidenum">
              <a:rPr lang="en-US" sz="1200" b="1" smtClean="0">
                <a:solidFill>
                  <a:schemeClr val="bg1"/>
                </a:solidFill>
              </a:rPr>
              <a:pPr/>
              <a:t>2</a:t>
            </a:fld>
            <a:endParaRPr lang="en-US" sz="1200" b="1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 idx="4294967295"/>
          </p:nvPr>
        </p:nvSpPr>
        <p:spPr>
          <a:xfrm>
            <a:off x="1" y="307818"/>
            <a:ext cx="9144000" cy="68929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95"/>
              </a:spcBef>
            </a:pPr>
            <a:r>
              <a:rPr spc="-10"/>
              <a:t>Evaluation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53390" y="1219200"/>
            <a:ext cx="8237220" cy="2594610"/>
          </a:xfrm>
          <a:prstGeom prst="rect">
            <a:avLst/>
          </a:prstGeom>
        </p:spPr>
        <p:txBody>
          <a:bodyPr vert="horz" wrap="square" lIns="0" tIns="100965" rIns="0" bIns="0" rtlCol="0">
            <a:spAutoFit/>
          </a:bodyPr>
          <a:lstStyle/>
          <a:p>
            <a:pPr marL="469265" indent="-457200">
              <a:lnSpc>
                <a:spcPct val="100000"/>
              </a:lnSpc>
              <a:spcBef>
                <a:spcPts val="795"/>
              </a:spcBef>
              <a:buFont typeface="Wingdings" panose="05000000000000000000" pitchFamily="2" charset="2"/>
              <a:buChar char="§"/>
              <a:tabLst>
                <a:tab pos="355600" algn="l"/>
                <a:tab pos="356235" algn="l"/>
              </a:tabLst>
            </a:pPr>
            <a:r>
              <a:rPr sz="2800">
                <a:latin typeface="Calibri"/>
                <a:cs typeface="Calibri"/>
              </a:rPr>
              <a:t>Course</a:t>
            </a:r>
            <a:r>
              <a:rPr sz="2800" spc="-85">
                <a:latin typeface="Calibri"/>
                <a:cs typeface="Calibri"/>
              </a:rPr>
              <a:t> </a:t>
            </a:r>
            <a:r>
              <a:rPr sz="2800" spc="-10">
                <a:latin typeface="Calibri"/>
                <a:cs typeface="Calibri"/>
              </a:rPr>
              <a:t>Evaluations</a:t>
            </a:r>
            <a:endParaRPr sz="2800">
              <a:latin typeface="Calibri"/>
              <a:cs typeface="Calibri"/>
            </a:endParaRPr>
          </a:p>
          <a:p>
            <a:pPr marL="756920" lvl="1" indent="-287020">
              <a:lnSpc>
                <a:spcPct val="100000"/>
              </a:lnSpc>
              <a:spcBef>
                <a:spcPts val="605"/>
              </a:spcBef>
              <a:buFont typeface="Arial"/>
              <a:buChar char="–"/>
              <a:tabLst>
                <a:tab pos="756920" algn="l"/>
              </a:tabLst>
            </a:pPr>
            <a:r>
              <a:rPr sz="2400">
                <a:latin typeface="Calibri"/>
                <a:cs typeface="Calibri"/>
              </a:rPr>
              <a:t>We'd</a:t>
            </a:r>
            <a:r>
              <a:rPr sz="2400" spc="-35">
                <a:latin typeface="Calibri"/>
                <a:cs typeface="Calibri"/>
              </a:rPr>
              <a:t> </a:t>
            </a:r>
            <a:r>
              <a:rPr sz="2400">
                <a:latin typeface="Calibri"/>
                <a:cs typeface="Calibri"/>
              </a:rPr>
              <a:t>like</a:t>
            </a:r>
            <a:r>
              <a:rPr sz="2400" spc="-20">
                <a:latin typeface="Calibri"/>
                <a:cs typeface="Calibri"/>
              </a:rPr>
              <a:t> </a:t>
            </a:r>
            <a:r>
              <a:rPr sz="2400">
                <a:latin typeface="Calibri"/>
                <a:cs typeface="Calibri"/>
              </a:rPr>
              <a:t>feedback</a:t>
            </a:r>
            <a:r>
              <a:rPr sz="2400" spc="-20">
                <a:latin typeface="Calibri"/>
                <a:cs typeface="Calibri"/>
              </a:rPr>
              <a:t> </a:t>
            </a:r>
            <a:r>
              <a:rPr sz="2400">
                <a:latin typeface="Calibri"/>
                <a:cs typeface="Calibri"/>
              </a:rPr>
              <a:t>from</a:t>
            </a:r>
            <a:r>
              <a:rPr sz="2400" spc="-15">
                <a:latin typeface="Calibri"/>
                <a:cs typeface="Calibri"/>
              </a:rPr>
              <a:t> </a:t>
            </a:r>
            <a:r>
              <a:rPr sz="2400">
                <a:latin typeface="Calibri"/>
                <a:cs typeface="Calibri"/>
              </a:rPr>
              <a:t>every</a:t>
            </a:r>
            <a:r>
              <a:rPr sz="2400" spc="-25">
                <a:latin typeface="Calibri"/>
                <a:cs typeface="Calibri"/>
              </a:rPr>
              <a:t> </a:t>
            </a:r>
            <a:r>
              <a:rPr sz="2400" spc="-10">
                <a:latin typeface="Calibri"/>
                <a:cs typeface="Calibri"/>
              </a:rPr>
              <a:t>Learner</a:t>
            </a:r>
            <a:endParaRPr sz="2400">
              <a:latin typeface="Calibri"/>
              <a:cs typeface="Calibri"/>
            </a:endParaRPr>
          </a:p>
          <a:p>
            <a:pPr marL="756285" marR="5080" lvl="1" indent="-287020">
              <a:lnSpc>
                <a:spcPct val="100000"/>
              </a:lnSpc>
              <a:spcBef>
                <a:spcPts val="580"/>
              </a:spcBef>
              <a:buFont typeface="Arial"/>
              <a:buChar char="–"/>
              <a:tabLst>
                <a:tab pos="756920" algn="l"/>
              </a:tabLst>
            </a:pPr>
            <a:r>
              <a:rPr sz="2400">
                <a:latin typeface="Calibri"/>
                <a:cs typeface="Calibri"/>
              </a:rPr>
              <a:t>Completion</a:t>
            </a:r>
            <a:r>
              <a:rPr sz="2400" spc="-10">
                <a:latin typeface="Calibri"/>
                <a:cs typeface="Calibri"/>
              </a:rPr>
              <a:t> </a:t>
            </a:r>
            <a:r>
              <a:rPr sz="2400">
                <a:latin typeface="Calibri"/>
                <a:cs typeface="Calibri"/>
              </a:rPr>
              <a:t>required</a:t>
            </a:r>
            <a:r>
              <a:rPr sz="2400" spc="-30">
                <a:latin typeface="Calibri"/>
                <a:cs typeface="Calibri"/>
              </a:rPr>
              <a:t> </a:t>
            </a:r>
            <a:r>
              <a:rPr sz="2400">
                <a:latin typeface="Calibri"/>
                <a:cs typeface="Calibri"/>
              </a:rPr>
              <a:t>by</a:t>
            </a:r>
            <a:r>
              <a:rPr sz="2400" spc="-30">
                <a:latin typeface="Calibri"/>
                <a:cs typeface="Calibri"/>
              </a:rPr>
              <a:t> </a:t>
            </a:r>
            <a:r>
              <a:rPr sz="2400">
                <a:latin typeface="Calibri"/>
                <a:cs typeface="Calibri"/>
              </a:rPr>
              <a:t>nurses,</a:t>
            </a:r>
            <a:r>
              <a:rPr sz="2400" spc="-10">
                <a:latin typeface="Calibri"/>
                <a:cs typeface="Calibri"/>
              </a:rPr>
              <a:t> </a:t>
            </a:r>
            <a:r>
              <a:rPr sz="2400">
                <a:latin typeface="Calibri"/>
                <a:cs typeface="Calibri"/>
              </a:rPr>
              <a:t>to</a:t>
            </a:r>
            <a:r>
              <a:rPr sz="2400" spc="-15">
                <a:latin typeface="Calibri"/>
                <a:cs typeface="Calibri"/>
              </a:rPr>
              <a:t> </a:t>
            </a:r>
            <a:r>
              <a:rPr sz="2400">
                <a:latin typeface="Calibri"/>
                <a:cs typeface="Calibri"/>
              </a:rPr>
              <a:t>receive</a:t>
            </a:r>
            <a:r>
              <a:rPr sz="2400" spc="-10">
                <a:latin typeface="Calibri"/>
                <a:cs typeface="Calibri"/>
              </a:rPr>
              <a:t> </a:t>
            </a:r>
            <a:r>
              <a:rPr sz="2400">
                <a:latin typeface="Calibri"/>
                <a:cs typeface="Calibri"/>
              </a:rPr>
              <a:t>contact</a:t>
            </a:r>
            <a:r>
              <a:rPr sz="2400" spc="-15">
                <a:latin typeface="Calibri"/>
                <a:cs typeface="Calibri"/>
              </a:rPr>
              <a:t> </a:t>
            </a:r>
            <a:r>
              <a:rPr sz="2400">
                <a:latin typeface="Calibri"/>
                <a:cs typeface="Calibri"/>
              </a:rPr>
              <a:t>hours</a:t>
            </a:r>
            <a:r>
              <a:rPr sz="2400" spc="-15">
                <a:latin typeface="Calibri"/>
                <a:cs typeface="Calibri"/>
              </a:rPr>
              <a:t> </a:t>
            </a:r>
            <a:r>
              <a:rPr sz="2400" spc="-25">
                <a:latin typeface="Calibri"/>
                <a:cs typeface="Calibri"/>
              </a:rPr>
              <a:t>per </a:t>
            </a:r>
            <a:r>
              <a:rPr sz="2400">
                <a:latin typeface="Calibri"/>
                <a:cs typeface="Calibri"/>
              </a:rPr>
              <a:t>Kansas</a:t>
            </a:r>
            <a:r>
              <a:rPr sz="2400" spc="-5">
                <a:latin typeface="Calibri"/>
                <a:cs typeface="Calibri"/>
              </a:rPr>
              <a:t> </a:t>
            </a:r>
            <a:r>
              <a:rPr sz="2400">
                <a:latin typeface="Calibri"/>
                <a:cs typeface="Calibri"/>
              </a:rPr>
              <a:t>State Board</a:t>
            </a:r>
            <a:r>
              <a:rPr sz="2400" spc="-5">
                <a:latin typeface="Calibri"/>
                <a:cs typeface="Calibri"/>
              </a:rPr>
              <a:t> </a:t>
            </a:r>
            <a:r>
              <a:rPr sz="2400">
                <a:latin typeface="Calibri"/>
                <a:cs typeface="Calibri"/>
              </a:rPr>
              <a:t>of</a:t>
            </a:r>
            <a:r>
              <a:rPr sz="2400" spc="-5">
                <a:latin typeface="Calibri"/>
                <a:cs typeface="Calibri"/>
              </a:rPr>
              <a:t> </a:t>
            </a:r>
            <a:r>
              <a:rPr sz="2400" spc="-10">
                <a:latin typeface="Calibri"/>
                <a:cs typeface="Calibri"/>
              </a:rPr>
              <a:t>Nursing</a:t>
            </a:r>
            <a:r>
              <a:rPr lang="en-US" sz="2400" spc="-10">
                <a:latin typeface="Calibri"/>
                <a:cs typeface="Calibri"/>
              </a:rPr>
              <a:t> (KSBN)</a:t>
            </a:r>
            <a:r>
              <a:rPr sz="2400" spc="-10">
                <a:latin typeface="Calibri"/>
                <a:cs typeface="Calibri"/>
              </a:rPr>
              <a:t>.</a:t>
            </a:r>
            <a:endParaRPr sz="2400">
              <a:latin typeface="Calibri"/>
              <a:cs typeface="Calibri"/>
            </a:endParaRPr>
          </a:p>
          <a:p>
            <a:pPr marL="756285" marR="675005" lvl="1" indent="-287020">
              <a:lnSpc>
                <a:spcPct val="100000"/>
              </a:lnSpc>
              <a:spcBef>
                <a:spcPts val="585"/>
              </a:spcBef>
              <a:buFont typeface="Arial"/>
              <a:buChar char="–"/>
              <a:tabLst>
                <a:tab pos="756920" algn="l"/>
              </a:tabLst>
            </a:pPr>
            <a:r>
              <a:rPr sz="2400">
                <a:latin typeface="Calibri"/>
                <a:cs typeface="Calibri"/>
              </a:rPr>
              <a:t>Must</a:t>
            </a:r>
            <a:r>
              <a:rPr sz="2400" spc="-5">
                <a:latin typeface="Calibri"/>
                <a:cs typeface="Calibri"/>
              </a:rPr>
              <a:t> </a:t>
            </a:r>
            <a:r>
              <a:rPr sz="2400">
                <a:latin typeface="Calibri"/>
                <a:cs typeface="Calibri"/>
              </a:rPr>
              <a:t>turn</a:t>
            </a:r>
            <a:r>
              <a:rPr sz="2400" spc="-5">
                <a:latin typeface="Calibri"/>
                <a:cs typeface="Calibri"/>
              </a:rPr>
              <a:t> </a:t>
            </a:r>
            <a:r>
              <a:rPr sz="2400">
                <a:latin typeface="Calibri"/>
                <a:cs typeface="Calibri"/>
              </a:rPr>
              <a:t>in</a:t>
            </a:r>
            <a:r>
              <a:rPr sz="2400" spc="-5">
                <a:latin typeface="Calibri"/>
                <a:cs typeface="Calibri"/>
              </a:rPr>
              <a:t> </a:t>
            </a:r>
            <a:r>
              <a:rPr sz="2400">
                <a:latin typeface="Calibri"/>
                <a:cs typeface="Calibri"/>
              </a:rPr>
              <a:t>your</a:t>
            </a:r>
            <a:r>
              <a:rPr sz="2400" spc="15">
                <a:latin typeface="Calibri"/>
                <a:cs typeface="Calibri"/>
              </a:rPr>
              <a:t> </a:t>
            </a:r>
            <a:r>
              <a:rPr sz="2400">
                <a:latin typeface="Calibri"/>
                <a:cs typeface="Calibri"/>
              </a:rPr>
              <a:t>evaluation</a:t>
            </a:r>
            <a:r>
              <a:rPr sz="2400" spc="-10">
                <a:latin typeface="Calibri"/>
                <a:cs typeface="Calibri"/>
              </a:rPr>
              <a:t> </a:t>
            </a:r>
            <a:r>
              <a:rPr sz="2400">
                <a:latin typeface="Calibri"/>
                <a:cs typeface="Calibri"/>
              </a:rPr>
              <a:t>to the</a:t>
            </a:r>
            <a:r>
              <a:rPr sz="2400" spc="-5">
                <a:latin typeface="Calibri"/>
                <a:cs typeface="Calibri"/>
              </a:rPr>
              <a:t> </a:t>
            </a:r>
            <a:r>
              <a:rPr sz="2400">
                <a:latin typeface="Calibri"/>
                <a:cs typeface="Calibri"/>
              </a:rPr>
              <a:t>course </a:t>
            </a:r>
            <a:r>
              <a:rPr sz="2400" spc="-10">
                <a:latin typeface="Calibri"/>
                <a:cs typeface="Calibri"/>
              </a:rPr>
              <a:t>coordinator </a:t>
            </a:r>
            <a:r>
              <a:rPr sz="2400">
                <a:latin typeface="Calibri"/>
                <a:cs typeface="Calibri"/>
              </a:rPr>
              <a:t>or</a:t>
            </a:r>
            <a:r>
              <a:rPr sz="2400" spc="-10">
                <a:latin typeface="Calibri"/>
                <a:cs typeface="Calibri"/>
              </a:rPr>
              <a:t> director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C120CC06-15B1-1133-76C5-9FFD9013D59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221226" y="6346496"/>
            <a:ext cx="312174" cy="409575"/>
          </a:xfrm>
        </p:spPr>
        <p:txBody>
          <a:bodyPr/>
          <a:lstStyle/>
          <a:p>
            <a:fld id="{AC38F574-C4C0-48B1-B81D-85833E98F04F}" type="slidenum">
              <a:rPr lang="en-US" sz="1200" b="1" smtClean="0">
                <a:solidFill>
                  <a:schemeClr val="bg1"/>
                </a:solidFill>
              </a:rPr>
              <a:pPr/>
              <a:t>3</a:t>
            </a:fld>
            <a:endParaRPr lang="en-US" sz="1200" b="1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 idx="4294967295"/>
          </p:nvPr>
        </p:nvSpPr>
        <p:spPr>
          <a:xfrm>
            <a:off x="0" y="365825"/>
            <a:ext cx="9144000" cy="64312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95"/>
              </a:spcBef>
            </a:pPr>
            <a:r>
              <a:rPr sz="4100" spc="-20"/>
              <a:t>Letters</a:t>
            </a:r>
            <a:r>
              <a:rPr sz="4100" spc="-90"/>
              <a:t> </a:t>
            </a:r>
            <a:r>
              <a:rPr sz="4100"/>
              <a:t>of</a:t>
            </a:r>
            <a:r>
              <a:rPr sz="4100" spc="-90"/>
              <a:t> </a:t>
            </a:r>
            <a:r>
              <a:rPr sz="4100" spc="-30"/>
              <a:t>Participation/Wallet</a:t>
            </a:r>
            <a:r>
              <a:rPr sz="4100" spc="-90"/>
              <a:t> </a:t>
            </a:r>
            <a:r>
              <a:rPr sz="4100" spc="-20"/>
              <a:t>Card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4294967295"/>
          </p:nvPr>
        </p:nvSpPr>
        <p:spPr>
          <a:xfrm>
            <a:off x="726440" y="1711960"/>
            <a:ext cx="7274560" cy="2167260"/>
          </a:xfrm>
          <a:prstGeom prst="rect">
            <a:avLst/>
          </a:prstGeom>
        </p:spPr>
        <p:txBody>
          <a:bodyPr vert="horz" wrap="square" lIns="0" tIns="12700" rIns="0" bIns="0" rtlCol="0" anchor="t">
            <a:spAutoFit/>
          </a:bodyPr>
          <a:lstStyle/>
          <a:p>
            <a:pPr marL="0" marR="5080" indent="0">
              <a:lnSpc>
                <a:spcPct val="100000"/>
              </a:lnSpc>
              <a:spcBef>
                <a:spcPts val="100"/>
              </a:spcBef>
              <a:buNone/>
            </a:pPr>
            <a:r>
              <a:rPr dirty="0"/>
              <a:t>Within</a:t>
            </a:r>
            <a:r>
              <a:rPr spc="-30" dirty="0"/>
              <a:t> </a:t>
            </a:r>
            <a:r>
              <a:rPr lang="en-US" spc="-30" dirty="0"/>
              <a:t>a week of the Live course date, </a:t>
            </a:r>
            <a:r>
              <a:rPr lang="en-US" dirty="0"/>
              <a:t>each</a:t>
            </a:r>
            <a:r>
              <a:rPr spc="-5" dirty="0"/>
              <a:t> </a:t>
            </a:r>
            <a:r>
              <a:rPr dirty="0"/>
              <a:t>Learner</a:t>
            </a:r>
            <a:r>
              <a:rPr spc="-25" dirty="0"/>
              <a:t> </a:t>
            </a:r>
            <a:r>
              <a:rPr dirty="0"/>
              <a:t>will</a:t>
            </a:r>
            <a:r>
              <a:rPr spc="-25" dirty="0"/>
              <a:t> </a:t>
            </a:r>
            <a:r>
              <a:rPr dirty="0"/>
              <a:t>receive </a:t>
            </a:r>
            <a:r>
              <a:rPr spc="-35" dirty="0"/>
              <a:t>an </a:t>
            </a:r>
            <a:r>
              <a:rPr dirty="0"/>
              <a:t>email</a:t>
            </a:r>
            <a:r>
              <a:rPr spc="-35" dirty="0"/>
              <a:t> </a:t>
            </a:r>
            <a:r>
              <a:rPr dirty="0"/>
              <a:t>with</a:t>
            </a:r>
            <a:r>
              <a:rPr spc="-5" dirty="0"/>
              <a:t> </a:t>
            </a:r>
            <a:r>
              <a:rPr dirty="0"/>
              <a:t>a</a:t>
            </a:r>
            <a:r>
              <a:rPr spc="-20" dirty="0"/>
              <a:t> </a:t>
            </a:r>
            <a:r>
              <a:rPr dirty="0"/>
              <a:t>link</a:t>
            </a:r>
            <a:r>
              <a:rPr spc="-25" dirty="0"/>
              <a:t> </a:t>
            </a:r>
            <a:r>
              <a:rPr dirty="0"/>
              <a:t>leading</a:t>
            </a:r>
            <a:r>
              <a:rPr spc="-5" dirty="0"/>
              <a:t> </a:t>
            </a:r>
            <a:r>
              <a:rPr dirty="0"/>
              <a:t>them to</a:t>
            </a:r>
            <a:r>
              <a:rPr spc="-5" dirty="0"/>
              <a:t> </a:t>
            </a:r>
            <a:r>
              <a:rPr dirty="0"/>
              <a:t>their</a:t>
            </a:r>
            <a:r>
              <a:rPr spc="-5" dirty="0"/>
              <a:t> </a:t>
            </a:r>
            <a:r>
              <a:rPr dirty="0"/>
              <a:t>AAFP </a:t>
            </a:r>
            <a:r>
              <a:rPr spc="-10" dirty="0"/>
              <a:t>Account </a:t>
            </a:r>
            <a:r>
              <a:rPr dirty="0"/>
              <a:t>where</a:t>
            </a:r>
            <a:r>
              <a:rPr spc="-5" dirty="0"/>
              <a:t> </a:t>
            </a:r>
            <a:r>
              <a:rPr dirty="0"/>
              <a:t>they</a:t>
            </a:r>
            <a:r>
              <a:rPr spc="-5" dirty="0"/>
              <a:t> </a:t>
            </a:r>
            <a:r>
              <a:rPr dirty="0"/>
              <a:t>will</a:t>
            </a:r>
            <a:r>
              <a:rPr spc="-10" dirty="0"/>
              <a:t> </a:t>
            </a:r>
            <a:r>
              <a:rPr dirty="0"/>
              <a:t>find</a:t>
            </a:r>
            <a:r>
              <a:rPr spc="-10" dirty="0"/>
              <a:t> </a:t>
            </a:r>
            <a:r>
              <a:rPr dirty="0"/>
              <a:t>the</a:t>
            </a:r>
            <a:r>
              <a:rPr spc="-5" dirty="0"/>
              <a:t> </a:t>
            </a:r>
            <a:r>
              <a:rPr dirty="0"/>
              <a:t>Letter</a:t>
            </a:r>
            <a:r>
              <a:rPr spc="-5" dirty="0"/>
              <a:t> </a:t>
            </a:r>
            <a:r>
              <a:rPr lang="en-US" spc="-5" dirty="0"/>
              <a:t>of Participation </a:t>
            </a:r>
            <a:r>
              <a:rPr dirty="0"/>
              <a:t>and</a:t>
            </a:r>
            <a:r>
              <a:rPr spc="-10" dirty="0"/>
              <a:t> </a:t>
            </a:r>
            <a:r>
              <a:rPr dirty="0"/>
              <a:t>Wallet</a:t>
            </a:r>
            <a:r>
              <a:rPr spc="-5" dirty="0"/>
              <a:t> </a:t>
            </a:r>
            <a:r>
              <a:rPr spc="-10" dirty="0"/>
              <a:t>Card</a:t>
            </a:r>
            <a:r>
              <a:rPr lang="en-US" spc="-10" dirty="0"/>
              <a:t> with their status period</a:t>
            </a:r>
            <a:r>
              <a:rPr spc="-10" dirty="0"/>
              <a:t>.</a:t>
            </a:r>
            <a:endParaRPr lang="en-US" dirty="0"/>
          </a:p>
        </p:txBody>
      </p:sp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4F74288D-C362-1843-68EC-8B0B573FEE7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221226" y="6346496"/>
            <a:ext cx="312174" cy="409575"/>
          </a:xfrm>
        </p:spPr>
        <p:txBody>
          <a:bodyPr/>
          <a:lstStyle/>
          <a:p>
            <a:fld id="{AC38F574-C4C0-48B1-B81D-85833E98F04F}" type="slidenum">
              <a:rPr lang="en-US" sz="1200" b="1" smtClean="0">
                <a:solidFill>
                  <a:schemeClr val="bg1"/>
                </a:solidFill>
              </a:rPr>
              <a:pPr/>
              <a:t>4</a:t>
            </a:fld>
            <a:endParaRPr lang="en-US" sz="1200" b="1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ctrTitle" idx="4294967295"/>
          </p:nvPr>
        </p:nvSpPr>
        <p:spPr>
          <a:xfrm>
            <a:off x="0" y="660243"/>
            <a:ext cx="9144000" cy="68929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95"/>
              </a:spcBef>
            </a:pPr>
            <a:r>
              <a:t>Any</a:t>
            </a:r>
            <a:r>
              <a:rPr spc="-65"/>
              <a:t> </a:t>
            </a:r>
            <a:r>
              <a:rPr spc="-10"/>
              <a:t>Questions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972933" y="2763997"/>
            <a:ext cx="1097293" cy="1787206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2143186" y="4800600"/>
            <a:ext cx="475678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b="1" i="1">
                <a:latin typeface="Calibri"/>
                <a:cs typeface="Calibri"/>
              </a:rPr>
              <a:t>Thank</a:t>
            </a:r>
            <a:r>
              <a:rPr sz="4000" b="1" i="1" spc="-90">
                <a:latin typeface="Calibri"/>
                <a:cs typeface="Calibri"/>
              </a:rPr>
              <a:t> </a:t>
            </a:r>
            <a:r>
              <a:rPr sz="4000" b="1" i="1">
                <a:latin typeface="Calibri"/>
                <a:cs typeface="Calibri"/>
              </a:rPr>
              <a:t>you</a:t>
            </a:r>
            <a:r>
              <a:rPr sz="4000" b="1" i="1" spc="-90">
                <a:latin typeface="Calibri"/>
                <a:cs typeface="Calibri"/>
              </a:rPr>
              <a:t> </a:t>
            </a:r>
            <a:r>
              <a:rPr sz="4000" b="1" i="1">
                <a:latin typeface="Calibri"/>
                <a:cs typeface="Calibri"/>
              </a:rPr>
              <a:t>for</a:t>
            </a:r>
            <a:r>
              <a:rPr sz="4000" b="1" i="1" spc="-90">
                <a:latin typeface="Calibri"/>
                <a:cs typeface="Calibri"/>
              </a:rPr>
              <a:t> </a:t>
            </a:r>
            <a:r>
              <a:rPr sz="4000" b="1" i="1" spc="-10">
                <a:latin typeface="Calibri"/>
                <a:cs typeface="Calibri"/>
              </a:rPr>
              <a:t>coming!</a:t>
            </a:r>
            <a:endParaRPr sz="4000">
              <a:latin typeface="Calibri"/>
              <a:cs typeface="Calibri"/>
            </a:endParaRPr>
          </a:p>
        </p:txBody>
      </p:sp>
      <p:sp>
        <p:nvSpPr>
          <p:cNvPr id="6" name="Slide Number Placeholder 3">
            <a:extLst>
              <a:ext uri="{FF2B5EF4-FFF2-40B4-BE49-F238E27FC236}">
                <a16:creationId xmlns:a16="http://schemas.microsoft.com/office/drawing/2014/main" id="{8EA1C0F5-CF20-29AA-C760-642AAB695EA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221226" y="6346496"/>
            <a:ext cx="312174" cy="409575"/>
          </a:xfrm>
        </p:spPr>
        <p:txBody>
          <a:bodyPr/>
          <a:lstStyle/>
          <a:p>
            <a:fld id="{AC38F574-C4C0-48B1-B81D-85833E98F04F}" type="slidenum">
              <a:rPr lang="en-US" sz="1200" b="1" smtClean="0">
                <a:solidFill>
                  <a:schemeClr val="bg1"/>
                </a:solidFill>
              </a:rPr>
              <a:pPr/>
              <a:t>5</a:t>
            </a:fld>
            <a:endParaRPr lang="en-US" sz="1200" b="1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7901E"/>
      </a:accent1>
      <a:accent2>
        <a:srgbClr val="474C55"/>
      </a:accent2>
      <a:accent3>
        <a:srgbClr val="008FB4"/>
      </a:accent3>
      <a:accent4>
        <a:srgbClr val="F2BA7F"/>
      </a:accent4>
      <a:accent5>
        <a:srgbClr val="82858C"/>
      </a:accent5>
      <a:accent6>
        <a:srgbClr val="65B0CA"/>
      </a:accent6>
      <a:hlink>
        <a:srgbClr val="F6CFA4"/>
      </a:hlink>
      <a:folHlink>
        <a:srgbClr val="A4A6AE"/>
      </a:folHlink>
    </a:clrScheme>
    <a:fontScheme name="Custom 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77918A25B13344A9832D1C23F20123F" ma:contentTypeVersion="21" ma:contentTypeDescription="Create a new document." ma:contentTypeScope="" ma:versionID="7dca165186bd5e750a1a54ae26e3796f">
  <xsd:schema xmlns:xsd="http://www.w3.org/2001/XMLSchema" xmlns:xs="http://www.w3.org/2001/XMLSchema" xmlns:p="http://schemas.microsoft.com/office/2006/metadata/properties" xmlns:ns2="44b84ca7-2927-481a-8a31-59a5bb8513c6" xmlns:ns3="85d1d648-6a5c-4eb0-a29c-58933aa408ba" targetNamespace="http://schemas.microsoft.com/office/2006/metadata/properties" ma:root="true" ma:fieldsID="583b4e2ccace09716a2de2e4abb0aa38" ns2:_="" ns3:_="">
    <xsd:import namespace="44b84ca7-2927-481a-8a31-59a5bb8513c6"/>
    <xsd:import namespace="85d1d648-6a5c-4eb0-a29c-58933aa408b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Location" minOccurs="0"/>
                <xsd:element ref="ns2:MediaLengthInSeconds" minOccurs="0"/>
                <xsd:element ref="ns2:AwaitingCMEStatement" minOccurs="0"/>
                <xsd:element ref="ns2:NOChange" minOccurs="0"/>
                <xsd:element ref="ns2:InTicket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4b84ca7-2927-481a-8a31-59a5bb8513c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16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8157a136-43c5-4c94-a19c-50cb202ee49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2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23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24" nillable="true" ma:displayName="MediaLengthInSeconds" ma:hidden="true" ma:internalName="MediaLengthInSeconds" ma:readOnly="true">
      <xsd:simpleType>
        <xsd:restriction base="dms:Unknown"/>
      </xsd:simpleType>
    </xsd:element>
    <xsd:element name="AwaitingCMEStatement" ma:index="25" nillable="true" ma:displayName="Awaiting CME Statement" ma:description="These docs cannot be finalized until the CME Statement is approved." ma:format="Dropdown" ma:internalName="AwaitingCMEStatement">
      <xsd:simpleType>
        <xsd:restriction base="dms:Text">
          <xsd:maxLength value="255"/>
        </xsd:restriction>
      </xsd:simpleType>
    </xsd:element>
    <xsd:element name="NOChange" ma:index="26" nillable="true" ma:displayName="NO Change" ma:format="Dropdown" ma:internalName="NOChange">
      <xsd:simpleType>
        <xsd:restriction base="dms:Text">
          <xsd:maxLength value="255"/>
        </xsd:restriction>
      </xsd:simpleType>
    </xsd:element>
    <xsd:element name="InTicket" ma:index="27" nillable="true" ma:displayName="In Ticket" ma:default="1" ma:description="Added to the 299 ticket" ma:format="Dropdown" ma:internalName="InTicket">
      <xsd:simpleType>
        <xsd:restriction base="dms:Text">
          <xsd:maxLength value="255"/>
        </xsd:restriction>
      </xsd:simpleType>
    </xsd:element>
    <xsd:element name="MediaServiceSearchProperties" ma:index="28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5d1d648-6a5c-4eb0-a29c-58933aa408ba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aa2cc97b-e9c1-45f3-81e4-ead64e52ff50}" ma:internalName="TaxCatchAll" ma:showField="CatchAllData" ma:web="85d1d648-6a5c-4eb0-a29c-58933aa408b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44b84ca7-2927-481a-8a31-59a5bb8513c6">
      <Terms xmlns="http://schemas.microsoft.com/office/infopath/2007/PartnerControls"/>
    </lcf76f155ced4ddcb4097134ff3c332f>
    <TaxCatchAll xmlns="85d1d648-6a5c-4eb0-a29c-58933aa408ba" xsi:nil="true"/>
    <NOChange xmlns="44b84ca7-2927-481a-8a31-59a5bb8513c6" xsi:nil="true"/>
    <InTicket xmlns="44b84ca7-2927-481a-8a31-59a5bb8513c6">1</InTicket>
    <AwaitingCMEStatement xmlns="44b84ca7-2927-481a-8a31-59a5bb8513c6" xsi:nil="true"/>
    <MediaLengthInSeconds xmlns="44b84ca7-2927-481a-8a31-59a5bb8513c6" xsi:nil="true"/>
    <SharedWithUsers xmlns="85d1d648-6a5c-4eb0-a29c-58933aa408ba">
      <UserInfo>
        <DisplayName/>
        <AccountId xsi:nil="true"/>
        <AccountType/>
      </UserInfo>
    </SharedWithUsers>
  </documentManagement>
</p:properties>
</file>

<file path=customXml/itemProps1.xml><?xml version="1.0" encoding="utf-8"?>
<ds:datastoreItem xmlns:ds="http://schemas.openxmlformats.org/officeDocument/2006/customXml" ds:itemID="{631E6FCE-ABA8-4D45-B22C-BEC23829F71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18ECB30-AFDE-4FA6-A788-F85106E92F5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4b84ca7-2927-481a-8a31-59a5bb8513c6"/>
    <ds:schemaRef ds:uri="85d1d648-6a5c-4eb0-a29c-58933aa408b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1422F0C1-4F5E-4DCE-AF51-C902E0083733}">
  <ds:schemaRefs>
    <ds:schemaRef ds:uri="0db41735-03c9-45f7-99e2-dcae27ef4500"/>
    <ds:schemaRef ds:uri="856a7437-a7e7-4452-817c-46e435f59c4c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  <ds:schemaRef ds:uri="44b84ca7-2927-481a-8a31-59a5bb8513c6"/>
    <ds:schemaRef ds:uri="85d1d648-6a5c-4eb0-a29c-58933aa408b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212</Words>
  <Application>Microsoft Office PowerPoint</Application>
  <PresentationFormat>On-screen Show (4:3)</PresentationFormat>
  <Paragraphs>25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Symbol</vt:lpstr>
      <vt:lpstr>Wingdings</vt:lpstr>
      <vt:lpstr>Office Theme</vt:lpstr>
      <vt:lpstr>CONGRATULATIONS!!!</vt:lpstr>
      <vt:lpstr>Now What?</vt:lpstr>
      <vt:lpstr>Evaluation</vt:lpstr>
      <vt:lpstr>Letters of Participation/Wallet Card</vt:lpstr>
      <vt:lpstr>Any Questions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ALSO Provider Course - Conclusion Slides</dc:title>
  <dc:creator>American Academy of Family Physicians</dc:creator>
  <cp:lastModifiedBy>Carla Cherry</cp:lastModifiedBy>
  <cp:revision>11</cp:revision>
  <dcterms:created xsi:type="dcterms:W3CDTF">2022-07-13T15:58:53Z</dcterms:created>
  <dcterms:modified xsi:type="dcterms:W3CDTF">2025-03-31T17:41:23Z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2018-03-28T00:00:00Z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2022-07-13T00:00:00Z</vt:filetime>
  </property>
  <property fmtid="{D5CDD505-2E9C-101B-9397-08002B2CF9AE}" pid="5" name="Producer">
    <vt:lpwstr>Microsoft® PowerPoint® 2016</vt:lpwstr>
  </property>
  <property fmtid="{D5CDD505-2E9C-101B-9397-08002B2CF9AE}" pid="6" name="ContentTypeId">
    <vt:lpwstr>0x010100677918A25B13344A9832D1C23F20123F</vt:lpwstr>
  </property>
  <property fmtid="{D5CDD505-2E9C-101B-9397-08002B2CF9AE}" pid="7" name="MediaServiceImageTags">
    <vt:lpwstr/>
  </property>
  <property fmtid="{D5CDD505-2E9C-101B-9397-08002B2CF9AE}" pid="8" name="xd_ProgID">
    <vt:lpwstr/>
  </property>
  <property fmtid="{D5CDD505-2E9C-101B-9397-08002B2CF9AE}" pid="9" name="_SourceUrl">
    <vt:lpwstr/>
  </property>
  <property fmtid="{D5CDD505-2E9C-101B-9397-08002B2CF9AE}" pid="10" name="_SharedFileIndex">
    <vt:lpwstr/>
  </property>
  <property fmtid="{D5CDD505-2E9C-101B-9397-08002B2CF9AE}" pid="11" name="ComplianceAssetId">
    <vt:lpwstr/>
  </property>
  <property fmtid="{D5CDD505-2E9C-101B-9397-08002B2CF9AE}" pid="12" name="TemplateUrl">
    <vt:lpwstr/>
  </property>
  <property fmtid="{D5CDD505-2E9C-101B-9397-08002B2CF9AE}" pid="13" name="_ExtendedDescription">
    <vt:lpwstr/>
  </property>
  <property fmtid="{D5CDD505-2E9C-101B-9397-08002B2CF9AE}" pid="14" name="TriggerFlowInfo">
    <vt:lpwstr/>
  </property>
  <property fmtid="{D5CDD505-2E9C-101B-9397-08002B2CF9AE}" pid="15" name="xd_Signature">
    <vt:bool>false</vt:bool>
  </property>
</Properties>
</file>