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"/>
  </p:notesMasterIdLst>
  <p:sldIdLst>
    <p:sldId id="267" r:id="rId5"/>
    <p:sldId id="275" r:id="rId6"/>
    <p:sldId id="269" r:id="rId7"/>
    <p:sldId id="277" r:id="rId8"/>
    <p:sldId id="278" r:id="rId9"/>
    <p:sldId id="270" r:id="rId10"/>
    <p:sldId id="274" r:id="rId11"/>
    <p:sldId id="271" r:id="rId12"/>
    <p:sldId id="268" r:id="rId13"/>
    <p:sldId id="265" r:id="rId14"/>
    <p:sldId id="273" r:id="rId15"/>
    <p:sldId id="259" r:id="rId16"/>
    <p:sldId id="264" r:id="rId17"/>
    <p:sldId id="261" r:id="rId18"/>
    <p:sldId id="276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6DB"/>
    <a:srgbClr val="C7E0EB"/>
    <a:srgbClr val="65B0CA"/>
    <a:srgbClr val="CCCED2"/>
    <a:srgbClr val="FAE6CD"/>
    <a:srgbClr val="F6CFA4"/>
    <a:srgbClr val="F5BA7F"/>
    <a:srgbClr val="F7901E"/>
    <a:srgbClr val="A4A6AE"/>
    <a:srgbClr val="828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6357" autoAdjust="0"/>
  </p:normalViewPr>
  <p:slideViewPr>
    <p:cSldViewPr snapToGrid="0">
      <p:cViewPr varScale="1">
        <p:scale>
          <a:sx n="75" d="100"/>
          <a:sy n="75" d="100"/>
        </p:scale>
        <p:origin x="14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838352887255034E-2"/>
          <c:y val="9.9298730637010946E-2"/>
          <c:w val="0.92561672545423512"/>
          <c:h val="0.716686752097275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5-4B64-81AB-877418FDE0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5-4B64-81AB-877418FDE0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25-4B64-81AB-877418FDE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0290288"/>
        <c:axId val="840295864"/>
      </c:barChart>
      <c:catAx>
        <c:axId val="84029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295864"/>
        <c:crosses val="autoZero"/>
        <c:auto val="1"/>
        <c:lblAlgn val="ctr"/>
        <c:lblOffset val="100"/>
        <c:noMultiLvlLbl val="0"/>
      </c:catAx>
      <c:valAx>
        <c:axId val="840295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29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29-428A-9FF9-6B7850AD11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29-428A-9FF9-6B7850AD11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29-428A-9FF9-6B7850AD11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729-428A-9FF9-6B7850AD11F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7-474C-93A1-118842E3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598A7-D375-4418-9D87-46311329AA5C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9F744-FD9C-44F3-92AB-510D9A2A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0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4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9F744-FD9C-44F3-92AB-510D9A2A26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2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CE6E-202A-480B-BA54-5D98F99FE4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700" y="1295399"/>
            <a:ext cx="7518400" cy="221456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Title: Arial Bold, 40-60 / white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FC547-C509-46CB-9E66-6AA01C27E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3552191"/>
            <a:ext cx="7518400" cy="1198562"/>
          </a:xfrm>
        </p:spPr>
        <p:txBody>
          <a:bodyPr anchor="b"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Subtitle:  Arial Bold, 24-36 / orange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C5653-E33E-4AF1-9770-669F9F0F00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792982"/>
            <a:ext cx="7518400" cy="521968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and Date, Arial Bold, 18-24 / white</a:t>
            </a:r>
          </a:p>
        </p:txBody>
      </p:sp>
    </p:spTree>
    <p:extLst>
      <p:ext uri="{BB962C8B-B14F-4D97-AF65-F5344CB8AC3E}">
        <p14:creationId xmlns:p14="http://schemas.microsoft.com/office/powerpoint/2010/main" val="1170362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88056-F1AF-4D00-8876-6F9D99943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4968" y="6278255"/>
            <a:ext cx="403122" cy="409575"/>
          </a:xfrm>
        </p:spPr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7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FF51-24AA-475C-8ED0-958F6759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707C-7F9C-4C5A-AA20-C7479542AA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984DA-660F-4ACB-A870-86EA3DACE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668A8D-9152-454A-81DE-03D95A0AFD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0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0E86-6534-4FCB-9096-AF7BD6B0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FC382-6BA5-49E4-8ED4-12086863D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8A7DD-380C-4B6C-A1CE-5D348E56D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1477E-6872-4DFA-8FD1-3DB0A6DA9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6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ACC8-5CA2-4882-BD40-22F53D769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Headline: Arial Bold, 36-48 / black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0703C-BF51-4AB1-A60B-175EEABDC8B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9B93E-A616-4E52-A408-0B730D70B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4800" y="6280560"/>
            <a:ext cx="403122" cy="409575"/>
          </a:xfrm>
        </p:spPr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9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DB986-04B1-47E5-B445-197AEA1A7F6C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Headline: Arial Bold, 36-48 / black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AB312-AD17-4AEE-B816-49BAE59013C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33124-2937-4B5A-B3E4-72ECE6691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5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A752-8AF5-43D4-A5D4-F173BA465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Headline: Arial Bold, 36-48 / black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520B-C146-419B-AB84-F145A14EDD4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A7967-B26D-4488-9BF4-D9C8D427B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4968" y="6292646"/>
            <a:ext cx="403122" cy="412954"/>
          </a:xfrm>
        </p:spPr>
        <p:txBody>
          <a:bodyPr/>
          <a:lstStyle>
            <a:lvl1pPr algn="ctr">
              <a:defRPr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3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520B-C146-419B-AB84-F145A14EDD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54880" y="225425"/>
            <a:ext cx="7143750" cy="40379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31D636-0E1F-40A0-AB1C-D8BCD02B4E4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1613" y="4594861"/>
            <a:ext cx="4492625" cy="1120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Arial Regular, 18 </a:t>
            </a:r>
            <a:r>
              <a:rPr lang="en-US" dirty="0" err="1"/>
              <a:t>pt</a:t>
            </a:r>
            <a:r>
              <a:rPr lang="en-US" dirty="0"/>
              <a:t> / white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0AF03-4D55-454D-BA0D-17F8DBE8E4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8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520B-C146-419B-AB84-F145A14EDD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9360" y="1865078"/>
            <a:ext cx="5132070" cy="3438442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Body: Arial Regular, 18-32 / black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FCF73-9439-4A85-92BD-8A6E52BEA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0C980-E9FD-4434-8AAB-FEDF9AD8D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865078"/>
            <a:ext cx="5681964" cy="343844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3CE161-E5BD-453D-A62E-5B104CFEB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65313"/>
            <a:ext cx="5683250" cy="34385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F396B7-26C9-496A-B925-51A6340C45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500" y="373063"/>
            <a:ext cx="10742613" cy="1258887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Headline:  Arial Bold 36-48 </a:t>
            </a:r>
            <a:r>
              <a:rPr lang="en-US" dirty="0" err="1"/>
              <a:t>pt</a:t>
            </a:r>
            <a:r>
              <a:rPr lang="en-US" dirty="0"/>
              <a:t> / black </a:t>
            </a:r>
          </a:p>
        </p:txBody>
      </p:sp>
    </p:spTree>
    <p:extLst>
      <p:ext uri="{BB962C8B-B14F-4D97-AF65-F5344CB8AC3E}">
        <p14:creationId xmlns:p14="http://schemas.microsoft.com/office/powerpoint/2010/main" val="58823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656" userDrawn="1">
          <p15:clr>
            <a:srgbClr val="FBAE40"/>
          </p15:clr>
        </p15:guide>
        <p15:guide id="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AE9A-706C-49E5-ADBE-180CEDDD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470" y="1732598"/>
            <a:ext cx="7360920" cy="357092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C78CB-7971-469D-8B53-F376091A7A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7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AE9A-706C-49E5-ADBE-180CEDDD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50" y="1629728"/>
            <a:ext cx="7212330" cy="354806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2DBB4-4B7C-43D6-B512-0BABBC5F24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5AFE-9400-494B-9609-CA6DADF20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Headline: Arial Bold, 36-48 / black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0CEEB-F1FA-41C6-80C9-AB0D6FF4D60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53783-399C-4952-A52D-2A86A2CBDD9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Body: Arial Regular, 18-32 / black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3C010-4CA6-48ED-B79D-8786987BA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0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17B41-1C13-4D9F-8F4E-1315482B2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Headline: Arial Bold, 36-48 / black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97D80-9373-422B-B4E9-AD0DC050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0BE34-7244-46FD-8CB9-2190D796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6C2A3-B873-4C7D-AE1E-5AFFC4691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C6446-808A-4F61-ADF9-BA2D5029A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DC033-9F66-406F-820E-44815212035F}"/>
              </a:ext>
            </a:extLst>
          </p:cNvPr>
          <p:cNvSpPr/>
          <p:nvPr userDrawn="1"/>
        </p:nvSpPr>
        <p:spPr>
          <a:xfrm>
            <a:off x="275303" y="6331663"/>
            <a:ext cx="452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AC38F574-C4C0-48B1-B81D-85833E98F04F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487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4243-E65E-43D5-A55F-086B6DF40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Headline: Arial Bold, 36-48 /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4707D-B6B7-49B3-B18C-B61254E4A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4968" y="6263150"/>
            <a:ext cx="403122" cy="434514"/>
          </a:xfrm>
        </p:spPr>
        <p:txBody>
          <a:bodyPr/>
          <a:lstStyle>
            <a:lvl1pPr>
              <a:defRPr sz="1400"/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8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570A61-5424-4D0F-8315-BB22B8CB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D429A-B927-414D-80BD-ADB4F71A5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D56F4-B78E-41CB-8C5D-BE130C082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4968" y="6278256"/>
            <a:ext cx="403122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AC38F574-C4C0-48B1-B81D-85833E98F0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8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6830-B706-472F-82D9-70EFA1A056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AAFP Updated Presentation Template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A734C-E453-4903-B912-7C1BC4A96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00" y="4678532"/>
            <a:ext cx="7518400" cy="674703"/>
          </a:xfrm>
        </p:spPr>
        <p:txBody>
          <a:bodyPr>
            <a:normAutofit/>
          </a:bodyPr>
          <a:lstStyle/>
          <a:p>
            <a:r>
              <a:rPr lang="en-US"/>
              <a:t>January 2021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36EC59-50D7-4663-B488-E703E4FE8E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7D8778F2-C34F-4A93-A7E3-E557181A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75" y="3700848"/>
            <a:ext cx="1416311" cy="1713054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703F649D-38E1-4668-9DF5-EB7C7403C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24" y="3700849"/>
            <a:ext cx="1416310" cy="1713053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9FC8D1CE-1476-447E-88C3-C5CF59781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72" y="3700848"/>
            <a:ext cx="1416310" cy="1713053"/>
          </a:xfrm>
          <a:prstGeom prst="rect">
            <a:avLst/>
          </a:prstGeom>
        </p:spPr>
      </p:pic>
      <p:pic>
        <p:nvPicPr>
          <p:cNvPr id="35" name="Picture 34" descr="A picture containing bird, food, flower&#10;&#10;Description automatically generated">
            <a:extLst>
              <a:ext uri="{FF2B5EF4-FFF2-40B4-BE49-F238E27FC236}">
                <a16:creationId xmlns:a16="http://schemas.microsoft.com/office/drawing/2014/main" id="{751129CB-4568-45FC-B4F1-DFC7DF237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7" y="2606973"/>
            <a:ext cx="2280212" cy="721130"/>
          </a:xfrm>
          <a:prstGeom prst="rect">
            <a:avLst/>
          </a:prstGeom>
        </p:spPr>
      </p:pic>
      <p:pic>
        <p:nvPicPr>
          <p:cNvPr id="37" name="Picture 36" descr="A close up of a screen&#10;&#10;Description automatically generated">
            <a:extLst>
              <a:ext uri="{FF2B5EF4-FFF2-40B4-BE49-F238E27FC236}">
                <a16:creationId xmlns:a16="http://schemas.microsoft.com/office/drawing/2014/main" id="{E233BA50-D8FE-4CB1-94C2-32C8DA64E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09" y="2527807"/>
            <a:ext cx="2280212" cy="721130"/>
          </a:xfrm>
          <a:prstGeom prst="rect">
            <a:avLst/>
          </a:prstGeom>
        </p:spPr>
      </p:pic>
      <p:pic>
        <p:nvPicPr>
          <p:cNvPr id="39" name="Picture 38" descr="A picture containing bird&#10;&#10;Description automatically generated">
            <a:extLst>
              <a:ext uri="{FF2B5EF4-FFF2-40B4-BE49-F238E27FC236}">
                <a16:creationId xmlns:a16="http://schemas.microsoft.com/office/drawing/2014/main" id="{0DE17360-B160-437C-806E-D361C8346F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57" y="2599924"/>
            <a:ext cx="2280213" cy="721130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26ECE8EF-0594-4BA8-B302-520A4604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7" y="1746540"/>
            <a:ext cx="1215304" cy="781267"/>
          </a:xfrm>
          <a:prstGeom prst="rect">
            <a:avLst/>
          </a:prstGeom>
        </p:spPr>
      </p:pic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0CDA3B86-3A65-4F1B-ACE2-6AC9D212F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18" y="1746540"/>
            <a:ext cx="1219645" cy="784058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9B939AAB-4FCF-4E7D-882E-0FD17F1583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44" y="1729653"/>
            <a:ext cx="1219645" cy="7840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3EB3BA5-5A14-44F3-B3B5-93885F6B2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7" y="3407269"/>
            <a:ext cx="2558005" cy="293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11C0C5-718E-47DF-9CFD-58E45B90EF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951809" y="3407268"/>
            <a:ext cx="2558005" cy="2935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54FCEC9-8156-4073-8A1A-6577864FCE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57" y="3407267"/>
            <a:ext cx="2558005" cy="2935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F7F62-2CB4-40FC-A186-C88B08328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4800" y="6288764"/>
            <a:ext cx="393291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10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743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F7F62-2CB4-40FC-A186-C88B08328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4800" y="6278254"/>
            <a:ext cx="393291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11</a:t>
            </a:fld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5C9154-8728-4154-BC85-ED41479A0854}"/>
              </a:ext>
            </a:extLst>
          </p:cNvPr>
          <p:cNvSpPr/>
          <p:nvPr/>
        </p:nvSpPr>
        <p:spPr>
          <a:xfrm>
            <a:off x="8080728" y="1451684"/>
            <a:ext cx="914400" cy="914400"/>
          </a:xfrm>
          <a:prstGeom prst="rect">
            <a:avLst/>
          </a:prstGeom>
          <a:solidFill>
            <a:srgbClr val="F7901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8803A1-0A8F-4D33-BB10-DE14FD3EE5BD}"/>
              </a:ext>
            </a:extLst>
          </p:cNvPr>
          <p:cNvSpPr txBox="1">
            <a:spLocks/>
          </p:cNvSpPr>
          <p:nvPr/>
        </p:nvSpPr>
        <p:spPr>
          <a:xfrm>
            <a:off x="374712" y="330242"/>
            <a:ext cx="10844753" cy="11955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Secondary Block Elements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CCB184-1064-4E78-B99A-29EAE4D99493}"/>
              </a:ext>
            </a:extLst>
          </p:cNvPr>
          <p:cNvSpPr/>
          <p:nvPr/>
        </p:nvSpPr>
        <p:spPr>
          <a:xfrm>
            <a:off x="8080728" y="2531370"/>
            <a:ext cx="914400" cy="3753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A4AF1-003A-48F5-86CA-00C8D073EF38}"/>
              </a:ext>
            </a:extLst>
          </p:cNvPr>
          <p:cNvSpPr/>
          <p:nvPr/>
        </p:nvSpPr>
        <p:spPr>
          <a:xfrm>
            <a:off x="9093718" y="1451684"/>
            <a:ext cx="914400" cy="914400"/>
          </a:xfrm>
          <a:prstGeom prst="rect">
            <a:avLst/>
          </a:prstGeom>
          <a:solidFill>
            <a:srgbClr val="F5BA7F"/>
          </a:solidFill>
          <a:ln>
            <a:solidFill>
              <a:srgbClr val="F5B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05AB6-1890-4490-A252-D212C88712EC}"/>
              </a:ext>
            </a:extLst>
          </p:cNvPr>
          <p:cNvSpPr/>
          <p:nvPr/>
        </p:nvSpPr>
        <p:spPr>
          <a:xfrm>
            <a:off x="9093718" y="2531370"/>
            <a:ext cx="914400" cy="375342"/>
          </a:xfrm>
          <a:prstGeom prst="rect">
            <a:avLst/>
          </a:prstGeom>
          <a:solidFill>
            <a:srgbClr val="F5BA7F"/>
          </a:solidFill>
          <a:ln>
            <a:solidFill>
              <a:srgbClr val="F5B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811755-D23A-4221-B87B-A90B86D67A90}"/>
              </a:ext>
            </a:extLst>
          </p:cNvPr>
          <p:cNvSpPr/>
          <p:nvPr/>
        </p:nvSpPr>
        <p:spPr>
          <a:xfrm>
            <a:off x="10115777" y="1457913"/>
            <a:ext cx="914400" cy="914400"/>
          </a:xfrm>
          <a:prstGeom prst="rect">
            <a:avLst/>
          </a:prstGeom>
          <a:solidFill>
            <a:srgbClr val="F6CFA4"/>
          </a:solidFill>
          <a:ln>
            <a:solidFill>
              <a:srgbClr val="F6C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1A10D4-E759-4D24-84B0-371B8C2E2739}"/>
              </a:ext>
            </a:extLst>
          </p:cNvPr>
          <p:cNvSpPr/>
          <p:nvPr/>
        </p:nvSpPr>
        <p:spPr>
          <a:xfrm>
            <a:off x="10106708" y="2531370"/>
            <a:ext cx="914400" cy="375342"/>
          </a:xfrm>
          <a:prstGeom prst="rect">
            <a:avLst/>
          </a:prstGeom>
          <a:solidFill>
            <a:srgbClr val="F6CFA4"/>
          </a:solidFill>
          <a:ln>
            <a:solidFill>
              <a:srgbClr val="F6C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619F0B-DB1F-490B-85C9-F754094FEA38}"/>
              </a:ext>
            </a:extLst>
          </p:cNvPr>
          <p:cNvSpPr/>
          <p:nvPr/>
        </p:nvSpPr>
        <p:spPr>
          <a:xfrm>
            <a:off x="8080728" y="4719201"/>
            <a:ext cx="914400" cy="9096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4F93BD-DC19-412D-B247-6DF0219820B6}"/>
              </a:ext>
            </a:extLst>
          </p:cNvPr>
          <p:cNvSpPr/>
          <p:nvPr/>
        </p:nvSpPr>
        <p:spPr>
          <a:xfrm>
            <a:off x="8077266" y="5796067"/>
            <a:ext cx="914400" cy="37337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2EB6EE-706E-44DB-A7B0-A2D0BE4288E4}"/>
              </a:ext>
            </a:extLst>
          </p:cNvPr>
          <p:cNvSpPr/>
          <p:nvPr/>
        </p:nvSpPr>
        <p:spPr>
          <a:xfrm>
            <a:off x="9090256" y="4719201"/>
            <a:ext cx="914400" cy="909617"/>
          </a:xfrm>
          <a:prstGeom prst="rect">
            <a:avLst/>
          </a:prstGeom>
          <a:solidFill>
            <a:srgbClr val="65B0CA"/>
          </a:solidFill>
          <a:ln>
            <a:solidFill>
              <a:srgbClr val="65B0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32CD30-7A05-4100-B872-19557442BAAA}"/>
              </a:ext>
            </a:extLst>
          </p:cNvPr>
          <p:cNvSpPr/>
          <p:nvPr/>
        </p:nvSpPr>
        <p:spPr>
          <a:xfrm>
            <a:off x="9069557" y="5796067"/>
            <a:ext cx="914400" cy="373379"/>
          </a:xfrm>
          <a:prstGeom prst="rect">
            <a:avLst/>
          </a:prstGeom>
          <a:solidFill>
            <a:srgbClr val="65B0CA"/>
          </a:solidFill>
          <a:ln>
            <a:solidFill>
              <a:srgbClr val="65B0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211CB5-502A-4796-B5B9-7E350451405A}"/>
              </a:ext>
            </a:extLst>
          </p:cNvPr>
          <p:cNvSpPr/>
          <p:nvPr/>
        </p:nvSpPr>
        <p:spPr>
          <a:xfrm>
            <a:off x="10106708" y="4719201"/>
            <a:ext cx="914400" cy="909617"/>
          </a:xfrm>
          <a:prstGeom prst="rect">
            <a:avLst/>
          </a:prstGeom>
          <a:solidFill>
            <a:srgbClr val="96C6DB"/>
          </a:solidFill>
          <a:ln>
            <a:solidFill>
              <a:srgbClr val="96C6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970B7B-147E-4616-8C46-469E00CC33E0}"/>
              </a:ext>
            </a:extLst>
          </p:cNvPr>
          <p:cNvSpPr/>
          <p:nvPr/>
        </p:nvSpPr>
        <p:spPr>
          <a:xfrm>
            <a:off x="10106708" y="5796067"/>
            <a:ext cx="914400" cy="373379"/>
          </a:xfrm>
          <a:prstGeom prst="rect">
            <a:avLst/>
          </a:prstGeom>
          <a:solidFill>
            <a:srgbClr val="96C6DB"/>
          </a:solidFill>
          <a:ln>
            <a:solidFill>
              <a:srgbClr val="C7E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5F695A-D78A-46DB-80D0-4374213A815B}"/>
              </a:ext>
            </a:extLst>
          </p:cNvPr>
          <p:cNvSpPr/>
          <p:nvPr/>
        </p:nvSpPr>
        <p:spPr>
          <a:xfrm>
            <a:off x="8080728" y="3071998"/>
            <a:ext cx="914400" cy="914400"/>
          </a:xfrm>
          <a:prstGeom prst="rect">
            <a:avLst/>
          </a:prstGeom>
          <a:solidFill>
            <a:srgbClr val="474C55"/>
          </a:solidFill>
          <a:ln>
            <a:solidFill>
              <a:srgbClr val="474C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7F17D2-AC32-4ECA-A701-B10889611B02}"/>
              </a:ext>
            </a:extLst>
          </p:cNvPr>
          <p:cNvSpPr/>
          <p:nvPr/>
        </p:nvSpPr>
        <p:spPr>
          <a:xfrm>
            <a:off x="8080728" y="4151684"/>
            <a:ext cx="914400" cy="375342"/>
          </a:xfrm>
          <a:prstGeom prst="rect">
            <a:avLst/>
          </a:prstGeom>
          <a:solidFill>
            <a:srgbClr val="474C55"/>
          </a:solidFill>
          <a:ln>
            <a:solidFill>
              <a:srgbClr val="474C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A09A60-4090-4AA7-A8D9-CC6ED55F3B9E}"/>
              </a:ext>
            </a:extLst>
          </p:cNvPr>
          <p:cNvSpPr/>
          <p:nvPr/>
        </p:nvSpPr>
        <p:spPr>
          <a:xfrm>
            <a:off x="9093718" y="3071998"/>
            <a:ext cx="914400" cy="914400"/>
          </a:xfrm>
          <a:prstGeom prst="rect">
            <a:avLst/>
          </a:prstGeom>
          <a:solidFill>
            <a:srgbClr val="82858C"/>
          </a:solidFill>
          <a:ln>
            <a:solidFill>
              <a:srgbClr val="828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D351BA-0AA4-40DB-938C-2BB6F0535857}"/>
              </a:ext>
            </a:extLst>
          </p:cNvPr>
          <p:cNvSpPr/>
          <p:nvPr/>
        </p:nvSpPr>
        <p:spPr>
          <a:xfrm>
            <a:off x="9093718" y="4151684"/>
            <a:ext cx="914400" cy="375342"/>
          </a:xfrm>
          <a:prstGeom prst="rect">
            <a:avLst/>
          </a:prstGeom>
          <a:solidFill>
            <a:srgbClr val="82858C"/>
          </a:solidFill>
          <a:ln>
            <a:solidFill>
              <a:srgbClr val="8285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8F0772-3C50-4F78-BED1-E76CBB9BBC07}"/>
              </a:ext>
            </a:extLst>
          </p:cNvPr>
          <p:cNvSpPr/>
          <p:nvPr/>
        </p:nvSpPr>
        <p:spPr>
          <a:xfrm>
            <a:off x="10106708" y="3071998"/>
            <a:ext cx="914400" cy="914400"/>
          </a:xfrm>
          <a:prstGeom prst="rect">
            <a:avLst/>
          </a:prstGeom>
          <a:solidFill>
            <a:srgbClr val="A4A6AE"/>
          </a:solidFill>
          <a:ln>
            <a:solidFill>
              <a:srgbClr val="A4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79C981-B288-4719-BEC6-B0D03DB3E1E2}"/>
              </a:ext>
            </a:extLst>
          </p:cNvPr>
          <p:cNvSpPr/>
          <p:nvPr/>
        </p:nvSpPr>
        <p:spPr>
          <a:xfrm>
            <a:off x="10106708" y="4151684"/>
            <a:ext cx="914400" cy="375342"/>
          </a:xfrm>
          <a:prstGeom prst="rect">
            <a:avLst/>
          </a:prstGeom>
          <a:solidFill>
            <a:srgbClr val="A4A6AE"/>
          </a:solidFill>
          <a:ln>
            <a:solidFill>
              <a:srgbClr val="A4A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B47B2-3DE6-430D-8D71-0E385D4F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50" t="38793" r="67091" b="23243"/>
          <a:stretch/>
        </p:blipFill>
        <p:spPr>
          <a:xfrm>
            <a:off x="5676536" y="1347201"/>
            <a:ext cx="1864907" cy="4674147"/>
          </a:xfrm>
          <a:prstGeom prst="rect">
            <a:avLst/>
          </a:prstGeom>
        </p:spPr>
      </p:pic>
      <p:pic>
        <p:nvPicPr>
          <p:cNvPr id="23" name="Picture 22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1FA7CFAE-1306-4D9A-B14F-74BC1E6F36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" y="2057858"/>
            <a:ext cx="4674229" cy="3116152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602B6EA3-0BCF-4BAB-978E-6E7B43575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3000">
            <a:off x="104890" y="1462536"/>
            <a:ext cx="641945" cy="412679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0438969E-C63A-4236-97DE-2597A776D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680">
            <a:off x="4991039" y="5520166"/>
            <a:ext cx="641945" cy="41267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37A8FF7-4640-4674-A1BB-067F350B398F}"/>
              </a:ext>
            </a:extLst>
          </p:cNvPr>
          <p:cNvSpPr/>
          <p:nvPr/>
        </p:nvSpPr>
        <p:spPr>
          <a:xfrm>
            <a:off x="11129447" y="1459226"/>
            <a:ext cx="914400" cy="914400"/>
          </a:xfrm>
          <a:prstGeom prst="rect">
            <a:avLst/>
          </a:prstGeom>
          <a:solidFill>
            <a:srgbClr val="FAE6CD"/>
          </a:solidFill>
          <a:ln>
            <a:solidFill>
              <a:srgbClr val="FAE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37BE57-BB09-4BE8-8F3A-EF482A5D82A6}"/>
              </a:ext>
            </a:extLst>
          </p:cNvPr>
          <p:cNvSpPr/>
          <p:nvPr/>
        </p:nvSpPr>
        <p:spPr>
          <a:xfrm>
            <a:off x="11129447" y="2532683"/>
            <a:ext cx="914400" cy="375342"/>
          </a:xfrm>
          <a:prstGeom prst="rect">
            <a:avLst/>
          </a:prstGeom>
          <a:solidFill>
            <a:srgbClr val="FAE6CD"/>
          </a:solidFill>
          <a:ln>
            <a:solidFill>
              <a:srgbClr val="FAE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14A3CA-AD9E-47FB-88CA-D7D9F547A193}"/>
              </a:ext>
            </a:extLst>
          </p:cNvPr>
          <p:cNvSpPr/>
          <p:nvPr/>
        </p:nvSpPr>
        <p:spPr>
          <a:xfrm>
            <a:off x="11129447" y="4720514"/>
            <a:ext cx="914400" cy="909617"/>
          </a:xfrm>
          <a:prstGeom prst="rect">
            <a:avLst/>
          </a:prstGeom>
          <a:solidFill>
            <a:srgbClr val="C7E0EB"/>
          </a:solidFill>
          <a:ln>
            <a:solidFill>
              <a:srgbClr val="C7E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02918-8DEF-4FA6-A08F-A254C47C582B}"/>
              </a:ext>
            </a:extLst>
          </p:cNvPr>
          <p:cNvSpPr/>
          <p:nvPr/>
        </p:nvSpPr>
        <p:spPr>
          <a:xfrm>
            <a:off x="11129447" y="5788991"/>
            <a:ext cx="914400" cy="373379"/>
          </a:xfrm>
          <a:prstGeom prst="rect">
            <a:avLst/>
          </a:prstGeom>
          <a:solidFill>
            <a:srgbClr val="C7E0EB"/>
          </a:solidFill>
          <a:ln>
            <a:solidFill>
              <a:srgbClr val="C7E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1CB075-F50C-4D54-9995-FE6A8A25E3D8}"/>
              </a:ext>
            </a:extLst>
          </p:cNvPr>
          <p:cNvSpPr/>
          <p:nvPr/>
        </p:nvSpPr>
        <p:spPr>
          <a:xfrm>
            <a:off x="11137836" y="3073311"/>
            <a:ext cx="914400" cy="914400"/>
          </a:xfrm>
          <a:prstGeom prst="rect">
            <a:avLst/>
          </a:prstGeom>
          <a:solidFill>
            <a:srgbClr val="CCCED2"/>
          </a:solidFill>
          <a:ln>
            <a:solidFill>
              <a:srgbClr val="CCCE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0D7629-0879-47CA-8203-BD4A7EF24F23}"/>
              </a:ext>
            </a:extLst>
          </p:cNvPr>
          <p:cNvSpPr/>
          <p:nvPr/>
        </p:nvSpPr>
        <p:spPr>
          <a:xfrm>
            <a:off x="11129447" y="4144608"/>
            <a:ext cx="914400" cy="375342"/>
          </a:xfrm>
          <a:prstGeom prst="rect">
            <a:avLst/>
          </a:prstGeom>
          <a:solidFill>
            <a:srgbClr val="CCCED2"/>
          </a:solidFill>
          <a:ln>
            <a:solidFill>
              <a:srgbClr val="CCCE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FBA1E9-102D-4FCB-A1BE-A618F670CBA4}"/>
              </a:ext>
            </a:extLst>
          </p:cNvPr>
          <p:cNvSpPr/>
          <p:nvPr/>
        </p:nvSpPr>
        <p:spPr>
          <a:xfrm>
            <a:off x="694038" y="1934461"/>
            <a:ext cx="754602" cy="6616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EE7D9E-0836-41A9-A32F-2FCC181EF6C3}"/>
              </a:ext>
            </a:extLst>
          </p:cNvPr>
          <p:cNvSpPr/>
          <p:nvPr/>
        </p:nvSpPr>
        <p:spPr>
          <a:xfrm>
            <a:off x="4512090" y="4887653"/>
            <a:ext cx="914400" cy="37337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05585-47DB-43DD-A99A-D0136DA61B54}"/>
              </a:ext>
            </a:extLst>
          </p:cNvPr>
          <p:cNvSpPr txBox="1"/>
          <p:nvPr/>
        </p:nvSpPr>
        <p:spPr>
          <a:xfrm>
            <a:off x="289232" y="6341808"/>
            <a:ext cx="421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8B8B04F-AAAA-42BC-A2CF-34337212BDB0}" type="slidenum">
              <a:rPr lang="en-US" sz="1400" b="1" smtClean="0">
                <a:solidFill>
                  <a:schemeClr val="bg1"/>
                </a:solidFill>
              </a:rPr>
              <a:pPr algn="ctr"/>
              <a:t>12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6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5695A-3C43-48BE-B061-0F4F62A43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3288" y="6294816"/>
            <a:ext cx="393291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13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382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9A2A87-14A3-494A-A1D1-17EEA1B8B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525" y="6288191"/>
            <a:ext cx="471949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14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7360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669B9-0837-4353-9DE9-E7BB6E69C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F0E5049-2DCA-4D68-BCA4-E93735ED0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F0A5BEE-4B80-40B1-A079-0BBC7F0A8237}"/>
              </a:ext>
            </a:extLst>
          </p:cNvPr>
          <p:cNvSpPr txBox="1">
            <a:spLocks/>
          </p:cNvSpPr>
          <p:nvPr/>
        </p:nvSpPr>
        <p:spPr>
          <a:xfrm>
            <a:off x="256525" y="6288191"/>
            <a:ext cx="471949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38F574-C4C0-48B1-B81D-85833E98F0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0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9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7288-7753-4AAE-BCA9-F8A6AC9B8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15" y="329614"/>
            <a:ext cx="10807370" cy="966525"/>
          </a:xfrm>
        </p:spPr>
        <p:txBody>
          <a:bodyPr>
            <a:normAutofit fontScale="90000"/>
          </a:bodyPr>
          <a:lstStyle/>
          <a:p>
            <a:r>
              <a:rPr lang="en-US" dirty="0"/>
              <a:t>Best Use of PowerPoint for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B74F6-C0D1-43CF-A722-DB4B1F665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7" y="1417740"/>
            <a:ext cx="10901453" cy="47592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effectively used as a recall aid for presentations</a:t>
            </a:r>
          </a:p>
          <a:p>
            <a:r>
              <a:rPr lang="en-US" dirty="0"/>
              <a:t>Utilize the title and bullet points to reinforce key points</a:t>
            </a:r>
          </a:p>
          <a:p>
            <a:r>
              <a:rPr lang="en-US" dirty="0"/>
              <a:t>More powerful when visuals are utilized</a:t>
            </a:r>
          </a:p>
          <a:p>
            <a:pPr lvl="1"/>
            <a:r>
              <a:rPr lang="en-US" dirty="0"/>
              <a:t>Graphs, diagrams or images that help tell the story</a:t>
            </a:r>
          </a:p>
          <a:p>
            <a:endParaRPr lang="en-US" dirty="0"/>
          </a:p>
          <a:p>
            <a:r>
              <a:rPr lang="en-US" dirty="0"/>
              <a:t>PowerPoint may not be the best tool for all presentations</a:t>
            </a:r>
          </a:p>
          <a:p>
            <a:r>
              <a:rPr lang="en-US" dirty="0"/>
              <a:t>For ideation sessions consider a white board or flip chart</a:t>
            </a:r>
          </a:p>
          <a:p>
            <a:r>
              <a:rPr lang="en-US" dirty="0"/>
              <a:t>Best for presentations that don’t require too much content</a:t>
            </a:r>
          </a:p>
          <a:p>
            <a:r>
              <a:rPr lang="en-US" dirty="0"/>
              <a:t>If you have a report with longer form content, we can develop a template to meet your needs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F68FC-B287-4AC4-BAB3-A2532CB7A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5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BED9-3B8C-4326-A3D4-264DC867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52" y="100569"/>
            <a:ext cx="10534095" cy="1039154"/>
          </a:xfrm>
        </p:spPr>
        <p:txBody>
          <a:bodyPr/>
          <a:lstStyle/>
          <a:p>
            <a:r>
              <a:rPr lang="en-US" dirty="0"/>
              <a:t>AAFP Template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8BDE-801A-42C3-851A-A57389DF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40" y="1242874"/>
            <a:ext cx="11392738" cy="4377749"/>
          </a:xfrm>
        </p:spPr>
        <p:txBody>
          <a:bodyPr>
            <a:normAutofit/>
          </a:bodyPr>
          <a:lstStyle/>
          <a:p>
            <a:r>
              <a:rPr lang="en-US" dirty="0"/>
              <a:t>We hope you enjoy the new design and have some fun while building out your presentations </a:t>
            </a:r>
          </a:p>
          <a:p>
            <a:r>
              <a:rPr lang="en-US" dirty="0"/>
              <a:t>This is the recommended AAFP PPT template </a:t>
            </a:r>
          </a:p>
          <a:p>
            <a:r>
              <a:rPr lang="en-US" dirty="0"/>
              <a:t>If you have questions, comments, suggestions please let Brent Boydston or Karen Heins know</a:t>
            </a:r>
          </a:p>
          <a:p>
            <a:r>
              <a:rPr lang="en-US" dirty="0"/>
              <a:t>Charts are built to autofill with AAFP color palette</a:t>
            </a:r>
          </a:p>
          <a:p>
            <a:r>
              <a:rPr lang="en-US" dirty="0"/>
              <a:t>Additional slide options can be found in the drop down:</a:t>
            </a:r>
          </a:p>
          <a:p>
            <a:pPr lvl="1"/>
            <a:r>
              <a:rPr lang="en-US" dirty="0"/>
              <a:t>View          Slide Master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72BC-0AB4-4990-9C7E-EF5253058B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6156" y="6284902"/>
            <a:ext cx="393291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3</a:t>
            </a:fld>
            <a:endParaRPr lang="en-US" sz="14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574A953-8D2B-4F59-B006-DAF25584A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90" y="4482042"/>
            <a:ext cx="500823" cy="321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10173-6482-49C2-A17B-3FF9BFE49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04" t="1915" r="2021" b="7305"/>
          <a:stretch/>
        </p:blipFill>
        <p:spPr>
          <a:xfrm>
            <a:off x="6374245" y="4643021"/>
            <a:ext cx="3048000" cy="166728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284B277-CCCB-43B3-A920-CB202F84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81" y="4507494"/>
            <a:ext cx="500823" cy="3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1198F-F32F-42D5-BC02-A8696237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Review PPT Presentation Slide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374B-3D87-4551-B753-82CC1BEF6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When changing the PowerPoint template for an existing presentation or when adding a slide from other presentations, page numbers may be disrupted.</a:t>
            </a:r>
          </a:p>
          <a:p>
            <a:r>
              <a:rPr lang="en-US" b="1" dirty="0"/>
              <a:t>Solution(s): </a:t>
            </a:r>
          </a:p>
          <a:p>
            <a:pPr lvl="1"/>
            <a:r>
              <a:rPr lang="en-US" dirty="0"/>
              <a:t>If slide number is missing, insert a text box</a:t>
            </a:r>
          </a:p>
          <a:p>
            <a:pPr marL="457200" lvl="1" indent="0">
              <a:buNone/>
            </a:pPr>
            <a:r>
              <a:rPr lang="en-US" dirty="0"/>
              <a:t>	and size to slide number square provided</a:t>
            </a:r>
          </a:p>
          <a:p>
            <a:pPr marL="457200" lvl="1" indent="0">
              <a:buNone/>
            </a:pPr>
            <a:r>
              <a:rPr lang="en-US" dirty="0"/>
              <a:t>	in lower left-hand corner,      then insert </a:t>
            </a:r>
          </a:p>
          <a:p>
            <a:pPr marL="457200" lvl="1" indent="0">
              <a:buNone/>
            </a:pPr>
            <a:r>
              <a:rPr lang="en-US" dirty="0"/>
              <a:t>	slide number </a:t>
            </a:r>
          </a:p>
          <a:p>
            <a:pPr lvl="1"/>
            <a:r>
              <a:rPr lang="en-US" dirty="0"/>
              <a:t>If slide number is outside of box; click on the number and drag into slide number square provided in template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7CC0-6B73-44BB-8E76-048C433EF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C8C3A-A8CC-4D83-B3D9-3C4A3CA23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510"/>
          <a:stretch/>
        </p:blipFill>
        <p:spPr>
          <a:xfrm>
            <a:off x="7630458" y="2770225"/>
            <a:ext cx="3189515" cy="2002398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87D8C3E-C267-49DE-BD13-A78B3C39D5F1}"/>
              </a:ext>
            </a:extLst>
          </p:cNvPr>
          <p:cNvSpPr/>
          <p:nvPr/>
        </p:nvSpPr>
        <p:spPr>
          <a:xfrm rot="2905300">
            <a:off x="10830669" y="3058728"/>
            <a:ext cx="258526" cy="740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7D80D29-7B24-47DF-975B-332EF872BB01}"/>
              </a:ext>
            </a:extLst>
          </p:cNvPr>
          <p:cNvSpPr/>
          <p:nvPr/>
        </p:nvSpPr>
        <p:spPr>
          <a:xfrm rot="18046438">
            <a:off x="7112375" y="2891776"/>
            <a:ext cx="276102" cy="9016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4993D-72A2-438F-93DE-0C2B4A012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200256" y="4267390"/>
            <a:ext cx="462182" cy="4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D22B-BD39-48A4-8B85-A7F2F75F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249442"/>
            <a:ext cx="10515600" cy="1325563"/>
          </a:xfrm>
        </p:spPr>
        <p:txBody>
          <a:bodyPr/>
          <a:lstStyle/>
          <a:p>
            <a:r>
              <a:rPr lang="en-US" dirty="0"/>
              <a:t>PowerPoint Design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AFBA2-494A-45F1-9EB9-0D7DA00F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90" y="1575006"/>
            <a:ext cx="10655710" cy="4601958"/>
          </a:xfrm>
        </p:spPr>
        <p:txBody>
          <a:bodyPr/>
          <a:lstStyle/>
          <a:p>
            <a:r>
              <a:rPr lang="en-US" dirty="0"/>
              <a:t>PowerPoint offers a tool that can offer design features to your presentations</a:t>
            </a:r>
          </a:p>
          <a:p>
            <a:r>
              <a:rPr lang="en-US" dirty="0"/>
              <a:t>If you decide to use this feature please double check the page number and formatting to ensure the overall look and feel of the template remain</a:t>
            </a:r>
          </a:p>
          <a:p>
            <a:r>
              <a:rPr lang="en-US" dirty="0"/>
              <a:t>We would request that you utilize the Design Idea feature sparingly in your AAFP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42655-1291-4A09-B362-BD80F995F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98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a room&#10;&#10;Description automatically generated">
            <a:extLst>
              <a:ext uri="{FF2B5EF4-FFF2-40B4-BE49-F238E27FC236}">
                <a16:creationId xmlns:a16="http://schemas.microsoft.com/office/drawing/2014/main" id="{BADB1855-796B-4A22-A92B-ADD37CEC6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7" y="4451548"/>
            <a:ext cx="2740061" cy="18267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3410E-8F1D-44BB-ACF9-4CB14D3C5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 descr="A picture containing window, person, table, young&#10;&#10;Description automatically generated">
            <a:extLst>
              <a:ext uri="{FF2B5EF4-FFF2-40B4-BE49-F238E27FC236}">
                <a16:creationId xmlns:a16="http://schemas.microsoft.com/office/drawing/2014/main" id="{61CACA0E-8AAC-490A-B31C-3DC9753A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01" y="2427162"/>
            <a:ext cx="2740062" cy="1827215"/>
          </a:xfrm>
          <a:prstGeom prst="rect">
            <a:avLst/>
          </a:prstGeom>
        </p:spPr>
      </p:pic>
      <p:pic>
        <p:nvPicPr>
          <p:cNvPr id="6" name="Picture 5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D533E72B-AEF3-4DC2-9315-2915CB55E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60" y="2384105"/>
            <a:ext cx="2656241" cy="1770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5C391-65B5-4DC4-9DEC-79F86E84F3F5}"/>
              </a:ext>
            </a:extLst>
          </p:cNvPr>
          <p:cNvSpPr txBox="1"/>
          <p:nvPr/>
        </p:nvSpPr>
        <p:spPr>
          <a:xfrm>
            <a:off x="773208" y="366231"/>
            <a:ext cx="10645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Sample photos for content slides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F0647-0929-4D7C-A57E-6FBF69F95834}"/>
              </a:ext>
            </a:extLst>
          </p:cNvPr>
          <p:cNvSpPr txBox="1"/>
          <p:nvPr/>
        </p:nvSpPr>
        <p:spPr>
          <a:xfrm>
            <a:off x="40149" y="1319752"/>
            <a:ext cx="1211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Feel free to edit and crop these photos as needed for your presentation needed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wanted to provide imagery if it would help bring your presentation to life  </a:t>
            </a:r>
          </a:p>
        </p:txBody>
      </p:sp>
      <p:pic>
        <p:nvPicPr>
          <p:cNvPr id="10" name="Picture 9" descr="A picture containing person, person, indoor, person&#10;&#10;Description automatically generated">
            <a:extLst>
              <a:ext uri="{FF2B5EF4-FFF2-40B4-BE49-F238E27FC236}">
                <a16:creationId xmlns:a16="http://schemas.microsoft.com/office/drawing/2014/main" id="{9A22381A-D35E-4B62-B02E-482B5C323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730" y="4378285"/>
            <a:ext cx="2630975" cy="1973231"/>
          </a:xfrm>
          <a:prstGeom prst="rect">
            <a:avLst/>
          </a:prstGeom>
        </p:spPr>
      </p:pic>
      <p:pic>
        <p:nvPicPr>
          <p:cNvPr id="9" name="Picture 8" descr="A group of people looking at a baby&#10;&#10;Description automatically generated">
            <a:extLst>
              <a:ext uri="{FF2B5EF4-FFF2-40B4-BE49-F238E27FC236}">
                <a16:creationId xmlns:a16="http://schemas.microsoft.com/office/drawing/2014/main" id="{954486BC-3ECA-4B34-B144-9824A9A19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81" y="4451548"/>
            <a:ext cx="2740061" cy="1826707"/>
          </a:xfrm>
          <a:prstGeom prst="rect">
            <a:avLst/>
          </a:prstGeom>
        </p:spPr>
      </p:pic>
      <p:pic>
        <p:nvPicPr>
          <p:cNvPr id="12" name="Picture 11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2DDD1B11-E67D-41B1-9D89-C9A2C73625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t="3404" b="10115"/>
          <a:stretch/>
        </p:blipFill>
        <p:spPr>
          <a:xfrm>
            <a:off x="8110122" y="2243082"/>
            <a:ext cx="2687583" cy="18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C687-C8D9-488C-BE3F-DC2CC402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" y="152400"/>
            <a:ext cx="10515600" cy="1010914"/>
          </a:xfrm>
        </p:spPr>
        <p:txBody>
          <a:bodyPr/>
          <a:lstStyle/>
          <a:p>
            <a:r>
              <a:rPr lang="en-US" dirty="0"/>
              <a:t>Chart Examples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7C5AF5F-A991-4867-9E8D-B7B092939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089819"/>
              </p:ext>
            </p:extLst>
          </p:nvPr>
        </p:nvGraphicFramePr>
        <p:xfrm>
          <a:off x="294968" y="1460683"/>
          <a:ext cx="6022306" cy="4534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EC513-2268-4FCC-A911-9BEAF508E4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7668" y="6292646"/>
            <a:ext cx="403122" cy="412954"/>
          </a:xfrm>
        </p:spPr>
        <p:txBody>
          <a:bodyPr/>
          <a:lstStyle/>
          <a:p>
            <a:fld id="{AC38F574-C4C0-48B1-B81D-85833E98F04F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3A3EFC2-D877-45FB-923D-0B524959F8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347743"/>
              </p:ext>
            </p:extLst>
          </p:nvPr>
        </p:nvGraphicFramePr>
        <p:xfrm>
          <a:off x="6782539" y="1603740"/>
          <a:ext cx="5309801" cy="445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586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BDC3-472D-460E-96B0-9D3522D6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Use when needed</a:t>
            </a:r>
            <a:br>
              <a:rPr lang="en-US" dirty="0"/>
            </a:br>
            <a:r>
              <a:rPr lang="en-US" dirty="0"/>
              <a:t>Arial Bold 36-48 pt. / White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8F39C-8E07-40E5-8221-BE8A52F1F4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8F574-C4C0-48B1-B81D-85833E98F0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3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7734D-3F9D-4CB6-A129-6FB7E847DE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6156" y="6298597"/>
            <a:ext cx="393291" cy="409575"/>
          </a:xfrm>
        </p:spPr>
        <p:txBody>
          <a:bodyPr/>
          <a:lstStyle/>
          <a:p>
            <a:fld id="{AC38F574-C4C0-48B1-B81D-85833E98F04F}" type="slidenum">
              <a:rPr lang="en-US" sz="1400" smtClean="0"/>
              <a:pPr/>
              <a:t>9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5433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901E"/>
      </a:accent1>
      <a:accent2>
        <a:srgbClr val="474C55"/>
      </a:accent2>
      <a:accent3>
        <a:srgbClr val="008FB4"/>
      </a:accent3>
      <a:accent4>
        <a:srgbClr val="F2BA7F"/>
      </a:accent4>
      <a:accent5>
        <a:srgbClr val="82858C"/>
      </a:accent5>
      <a:accent6>
        <a:srgbClr val="65B0CA"/>
      </a:accent6>
      <a:hlink>
        <a:srgbClr val="F6CFA4"/>
      </a:hlink>
      <a:folHlink>
        <a:srgbClr val="A4A6A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B2F9A16E7B0B4D8BCADD9620B6E77F" ma:contentTypeVersion="11" ma:contentTypeDescription="Create a new document." ma:contentTypeScope="" ma:versionID="5a954df2271a6b442233fd8f2d36fcec">
  <xsd:schema xmlns:xsd="http://www.w3.org/2001/XMLSchema" xmlns:xs="http://www.w3.org/2001/XMLSchema" xmlns:p="http://schemas.microsoft.com/office/2006/metadata/properties" xmlns:ns2="5ca98243-5610-4a1e-8259-fefb7bfe92a9" xmlns:ns3="005f54ac-7275-409e-975d-99816636ae6a" targetNamespace="http://schemas.microsoft.com/office/2006/metadata/properties" ma:root="true" ma:fieldsID="2dafe037dffa9acd5ca0e2695b4ee65b" ns2:_="" ns3:_="">
    <xsd:import namespace="5ca98243-5610-4a1e-8259-fefb7bfe92a9"/>
    <xsd:import namespace="005f54ac-7275-409e-975d-99816636ae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8243-5610-4a1e-8259-fefb7bfe92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f54ac-7275-409e-975d-99816636ae6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16A401-5582-4BBE-9431-ED2BB8A192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8D9344-CE7E-48F2-BBCB-8C11EDBB5A95}"/>
</file>

<file path=customXml/itemProps3.xml><?xml version="1.0" encoding="utf-8"?>
<ds:datastoreItem xmlns:ds="http://schemas.openxmlformats.org/officeDocument/2006/customXml" ds:itemID="{6C9FB271-BBE5-4104-A29C-0E87D38E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373</Words>
  <Application>Microsoft Office PowerPoint</Application>
  <PresentationFormat>Widescreen</PresentationFormat>
  <Paragraphs>58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AAFP Updated Presentation Template</vt:lpstr>
      <vt:lpstr>Best Use of PowerPoint for Presentations</vt:lpstr>
      <vt:lpstr>AAFP Template Overview</vt:lpstr>
      <vt:lpstr>Review PPT Presentation Slide Numbers</vt:lpstr>
      <vt:lpstr>PowerPoint Design Ideas</vt:lpstr>
      <vt:lpstr>PowerPoint Presentation</vt:lpstr>
      <vt:lpstr>Chart Examples</vt:lpstr>
      <vt:lpstr>Divider Slide Use when needed Arial Bold 36-48 pt. /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Heins</dc:creator>
  <cp:lastModifiedBy>Karen Heins</cp:lastModifiedBy>
  <cp:revision>63</cp:revision>
  <dcterms:created xsi:type="dcterms:W3CDTF">2020-08-24T02:25:21Z</dcterms:created>
  <dcterms:modified xsi:type="dcterms:W3CDTF">2021-08-27T15:25:42Z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0x010100FDB2F9A16E7B0B4D8BCADD9620B6E77F</vt:lpwstr>
  </property>
</Properties>
</file>