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484" r:id="rId2"/>
    <p:sldId id="282" r:id="rId3"/>
    <p:sldId id="257" r:id="rId4"/>
    <p:sldId id="284" r:id="rId5"/>
    <p:sldId id="268" r:id="rId6"/>
    <p:sldId id="491" r:id="rId7"/>
    <p:sldId id="485" r:id="rId8"/>
    <p:sldId id="280" r:id="rId9"/>
    <p:sldId id="281" r:id="rId10"/>
    <p:sldId id="488" r:id="rId11"/>
    <p:sldId id="269" r:id="rId12"/>
    <p:sldId id="278" r:id="rId13"/>
    <p:sldId id="482" r:id="rId14"/>
    <p:sldId id="489" r:id="rId15"/>
    <p:sldId id="274" r:id="rId16"/>
    <p:sldId id="276" r:id="rId17"/>
    <p:sldId id="258" r:id="rId18"/>
    <p:sldId id="279" r:id="rId19"/>
    <p:sldId id="270"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282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429"/>
    <p:restoredTop sz="94658"/>
  </p:normalViewPr>
  <p:slideViewPr>
    <p:cSldViewPr snapToGrid="0">
      <p:cViewPr varScale="1">
        <p:scale>
          <a:sx n="109" d="100"/>
          <a:sy n="109" d="100"/>
        </p:scale>
        <p:origin x="528"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r>
              <a:rPr lang="en-US" b="0" i="0" cap="none" dirty="0">
                <a:latin typeface="Arial" panose="020B0604020202020204" pitchFamily="34" charset="0"/>
                <a:cs typeface="Arial" panose="020B0604020202020204" pitchFamily="34" charset="0"/>
              </a:rPr>
              <a:t>Chart</a:t>
            </a:r>
            <a:r>
              <a:rPr lang="en-US" b="0" i="0" cap="none" baseline="0" dirty="0">
                <a:latin typeface="Arial" panose="020B0604020202020204" pitchFamily="34" charset="0"/>
                <a:cs typeface="Arial" panose="020B0604020202020204" pitchFamily="34" charset="0"/>
              </a:rPr>
              <a:t> Title </a:t>
            </a:r>
            <a:endParaRPr lang="en-US" b="0" i="0" cap="none" dirty="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rgbClr val="00B2CA"/>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89F-7C44-B1BB-DE0F0E29D32C}"/>
            </c:ext>
          </c:extLst>
        </c:ser>
        <c:ser>
          <c:idx val="1"/>
          <c:order val="1"/>
          <c:tx>
            <c:strRef>
              <c:f>Sheet1!$C$1</c:f>
              <c:strCache>
                <c:ptCount val="1"/>
                <c:pt idx="0">
                  <c:v>Series 2</c:v>
                </c:pt>
              </c:strCache>
            </c:strRef>
          </c:tx>
          <c:spPr>
            <a:solidFill>
              <a:srgbClr val="00B2CA">
                <a:alpha val="60000"/>
              </a:srgbClr>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89F-7C44-B1BB-DE0F0E29D32C}"/>
            </c:ext>
          </c:extLst>
        </c:ser>
        <c:ser>
          <c:idx val="2"/>
          <c:order val="2"/>
          <c:tx>
            <c:strRef>
              <c:f>Sheet1!$D$1</c:f>
              <c:strCache>
                <c:ptCount val="1"/>
                <c:pt idx="0">
                  <c:v>Series 3</c:v>
                </c:pt>
              </c:strCache>
            </c:strRef>
          </c:tx>
          <c:spPr>
            <a:solidFill>
              <a:srgbClr val="00B2CA">
                <a:alpha val="30000"/>
              </a:srgbClr>
            </a:solidFill>
            <a:ln>
              <a:noFill/>
            </a:ln>
            <a:effectLst/>
          </c:spPr>
          <c:invertIfNegative val="0"/>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89F-7C44-B1BB-DE0F0E29D32C}"/>
            </c:ext>
          </c:extLst>
        </c:ser>
        <c:dLbls>
          <c:dLblPos val="outEnd"/>
          <c:showLegendKey val="0"/>
          <c:showVal val="1"/>
          <c:showCatName val="0"/>
          <c:showSerName val="0"/>
          <c:showPercent val="0"/>
          <c:showBubbleSize val="0"/>
        </c:dLbls>
        <c:gapWidth val="444"/>
        <c:overlap val="-90"/>
        <c:axId val="164691760"/>
        <c:axId val="164693472"/>
      </c:barChart>
      <c:catAx>
        <c:axId val="1646917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164693472"/>
        <c:crosses val="autoZero"/>
        <c:auto val="1"/>
        <c:lblAlgn val="ctr"/>
        <c:lblOffset val="100"/>
        <c:noMultiLvlLbl val="0"/>
      </c:catAx>
      <c:valAx>
        <c:axId val="164693472"/>
        <c:scaling>
          <c:orientation val="minMax"/>
        </c:scaling>
        <c:delete val="1"/>
        <c:axPos val="l"/>
        <c:numFmt formatCode="General" sourceLinked="1"/>
        <c:majorTickMark val="none"/>
        <c:minorTickMark val="none"/>
        <c:tickLblPos val="nextTo"/>
        <c:crossAx val="16469176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b="0" i="0" cap="none" dirty="0">
                <a:latin typeface="Arial" panose="020B0604020202020204" pitchFamily="34" charset="0"/>
                <a:cs typeface="Arial" panose="020B0604020202020204" pitchFamily="34" charset="0"/>
              </a:rPr>
              <a:t>Chart</a:t>
            </a:r>
            <a:r>
              <a:rPr lang="en-US" b="0" i="0" cap="none" baseline="0" dirty="0">
                <a:latin typeface="Arial" panose="020B0604020202020204" pitchFamily="34" charset="0"/>
                <a:cs typeface="Arial" panose="020B0604020202020204" pitchFamily="34" charset="0"/>
              </a:rPr>
              <a:t> Title </a:t>
            </a:r>
            <a:endParaRPr lang="en-US" b="0" i="0" cap="none" dirty="0">
              <a:latin typeface="Arial" panose="020B0604020202020204" pitchFamily="34" charset="0"/>
              <a:cs typeface="Arial" panose="020B0604020202020204" pitchFamily="34" charset="0"/>
            </a:endParaRPr>
          </a:p>
        </c:rich>
      </c:tx>
      <c:overlay val="0"/>
      <c:spPr>
        <a:noFill/>
        <a:ln>
          <a:noFill/>
        </a:ln>
        <a:effectLst/>
      </c:spPr>
      <c:txPr>
        <a:bodyPr rot="0" spcFirstLastPara="1" vertOverflow="ellipsis" vert="horz" wrap="square" anchor="ctr" anchorCtr="1"/>
        <a:lstStyle/>
        <a:p>
          <a:pPr>
            <a:defRPr sz="2128" b="1" i="0" u="none" strike="noStrike" kern="1200" cap="all" spc="120" normalizeH="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title>
    <c:autoTitleDeleted val="0"/>
    <c:plotArea>
      <c:layout/>
      <c:pieChart>
        <c:varyColors val="1"/>
        <c:ser>
          <c:idx val="0"/>
          <c:order val="0"/>
          <c:tx>
            <c:strRef>
              <c:f>Sheet1!$B$1</c:f>
              <c:strCache>
                <c:ptCount val="1"/>
                <c:pt idx="0">
                  <c:v>Series 1</c:v>
                </c:pt>
              </c:strCache>
            </c:strRef>
          </c:tx>
          <c:dPt>
            <c:idx val="0"/>
            <c:bubble3D val="0"/>
            <c:spPr>
              <a:solidFill>
                <a:srgbClr val="00B2CA">
                  <a:alpha val="90000"/>
                </a:srgbClr>
              </a:solidFill>
              <a:ln>
                <a:noFill/>
              </a:ln>
              <a:effectLst/>
            </c:spPr>
            <c:extLst>
              <c:ext xmlns:c16="http://schemas.microsoft.com/office/drawing/2014/chart" uri="{C3380CC4-5D6E-409C-BE32-E72D297353CC}">
                <c16:uniqueId val="{00000003-289F-7C44-B1BB-DE0F0E29D32C}"/>
              </c:ext>
            </c:extLst>
          </c:dPt>
          <c:dPt>
            <c:idx val="1"/>
            <c:bubble3D val="0"/>
            <c:spPr>
              <a:solidFill>
                <a:srgbClr val="00B2CA">
                  <a:alpha val="30000"/>
                </a:srgbClr>
              </a:solidFill>
              <a:ln>
                <a:noFill/>
              </a:ln>
              <a:effectLst/>
            </c:spPr>
            <c:extLst>
              <c:ext xmlns:c16="http://schemas.microsoft.com/office/drawing/2014/chart" uri="{C3380CC4-5D6E-409C-BE32-E72D297353CC}">
                <c16:uniqueId val="{00000002-539A-EA44-83A2-C6A8B01510D4}"/>
              </c:ext>
            </c:extLst>
          </c:dPt>
          <c:dPt>
            <c:idx val="2"/>
            <c:bubble3D val="0"/>
            <c:spPr>
              <a:solidFill>
                <a:srgbClr val="00B2CA">
                  <a:alpha val="60000"/>
                </a:srgbClr>
              </a:solidFill>
              <a:ln>
                <a:noFill/>
              </a:ln>
              <a:effectLst/>
            </c:spPr>
            <c:extLst>
              <c:ext xmlns:c16="http://schemas.microsoft.com/office/drawing/2014/chart" uri="{C3380CC4-5D6E-409C-BE32-E72D297353CC}">
                <c16:uniqueId val="{00000001-539A-EA44-83A2-C6A8B01510D4}"/>
              </c:ext>
            </c:extLst>
          </c:dPt>
          <c:dPt>
            <c:idx val="3"/>
            <c:bubble3D val="0"/>
            <c:spPr>
              <a:solidFill>
                <a:srgbClr val="00B2CA"/>
              </a:solidFill>
              <a:ln>
                <a:noFill/>
              </a:ln>
              <a:effectLst/>
            </c:spPr>
            <c:extLst>
              <c:ext xmlns:c16="http://schemas.microsoft.com/office/drawing/2014/chart" uri="{C3380CC4-5D6E-409C-BE32-E72D297353CC}">
                <c16:uniqueId val="{00000000-539A-EA44-83A2-C6A8B01510D4}"/>
              </c:ext>
            </c:extLst>
          </c:dPt>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89F-7C44-B1BB-DE0F0E29D32C}"/>
            </c:ext>
          </c:extLst>
        </c:ser>
        <c:ser>
          <c:idx val="1"/>
          <c:order val="1"/>
          <c:tx>
            <c:strRef>
              <c:f>Sheet1!$C$1</c:f>
              <c:strCache>
                <c:ptCount val="1"/>
                <c:pt idx="0">
                  <c:v>Series 2</c:v>
                </c:pt>
              </c:strCache>
            </c:strRef>
          </c:tx>
          <c:dPt>
            <c:idx val="0"/>
            <c:bubble3D val="0"/>
            <c:spPr>
              <a:solidFill>
                <a:schemeClr val="accent4">
                  <a:shade val="58000"/>
                </a:schemeClr>
              </a:solidFill>
              <a:ln>
                <a:noFill/>
              </a:ln>
              <a:effectLst/>
            </c:spPr>
            <c:extLst>
              <c:ext xmlns:c16="http://schemas.microsoft.com/office/drawing/2014/chart" uri="{C3380CC4-5D6E-409C-BE32-E72D297353CC}">
                <c16:uniqueId val="{00000009-6C3A-744A-829D-AB84FBB726D4}"/>
              </c:ext>
            </c:extLst>
          </c:dPt>
          <c:dPt>
            <c:idx val="1"/>
            <c:bubble3D val="0"/>
            <c:spPr>
              <a:solidFill>
                <a:schemeClr val="accent4">
                  <a:shade val="86000"/>
                </a:schemeClr>
              </a:solidFill>
              <a:ln>
                <a:noFill/>
              </a:ln>
              <a:effectLst/>
            </c:spPr>
            <c:extLst>
              <c:ext xmlns:c16="http://schemas.microsoft.com/office/drawing/2014/chart" uri="{C3380CC4-5D6E-409C-BE32-E72D297353CC}">
                <c16:uniqueId val="{0000000B-6C3A-744A-829D-AB84FBB726D4}"/>
              </c:ext>
            </c:extLst>
          </c:dPt>
          <c:dPt>
            <c:idx val="2"/>
            <c:bubble3D val="0"/>
            <c:spPr>
              <a:solidFill>
                <a:schemeClr val="accent4">
                  <a:tint val="86000"/>
                </a:schemeClr>
              </a:solidFill>
              <a:ln>
                <a:noFill/>
              </a:ln>
              <a:effectLst/>
            </c:spPr>
            <c:extLst>
              <c:ext xmlns:c16="http://schemas.microsoft.com/office/drawing/2014/chart" uri="{C3380CC4-5D6E-409C-BE32-E72D297353CC}">
                <c16:uniqueId val="{0000000D-6C3A-744A-829D-AB84FBB726D4}"/>
              </c:ext>
            </c:extLst>
          </c:dPt>
          <c:dPt>
            <c:idx val="3"/>
            <c:bubble3D val="0"/>
            <c:spPr>
              <a:solidFill>
                <a:schemeClr val="accent4">
                  <a:tint val="58000"/>
                </a:schemeClr>
              </a:solidFill>
              <a:ln>
                <a:noFill/>
              </a:ln>
              <a:effectLst/>
            </c:spPr>
            <c:extLst>
              <c:ext xmlns:c16="http://schemas.microsoft.com/office/drawing/2014/chart" uri="{C3380CC4-5D6E-409C-BE32-E72D297353CC}">
                <c16:uniqueId val="{0000000F-6C3A-744A-829D-AB84FBB726D4}"/>
              </c:ext>
            </c:extLst>
          </c:dPt>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89F-7C44-B1BB-DE0F0E29D32C}"/>
            </c:ext>
          </c:extLst>
        </c:ser>
        <c:ser>
          <c:idx val="2"/>
          <c:order val="2"/>
          <c:tx>
            <c:strRef>
              <c:f>Sheet1!$D$1</c:f>
              <c:strCache>
                <c:ptCount val="1"/>
                <c:pt idx="0">
                  <c:v>Series 3</c:v>
                </c:pt>
              </c:strCache>
            </c:strRef>
          </c:tx>
          <c:dPt>
            <c:idx val="0"/>
            <c:bubble3D val="0"/>
            <c:spPr>
              <a:solidFill>
                <a:schemeClr val="accent4">
                  <a:shade val="58000"/>
                </a:schemeClr>
              </a:solidFill>
              <a:ln>
                <a:noFill/>
              </a:ln>
              <a:effectLst/>
            </c:spPr>
            <c:extLst>
              <c:ext xmlns:c16="http://schemas.microsoft.com/office/drawing/2014/chart" uri="{C3380CC4-5D6E-409C-BE32-E72D297353CC}">
                <c16:uniqueId val="{00000011-6C3A-744A-829D-AB84FBB726D4}"/>
              </c:ext>
            </c:extLst>
          </c:dPt>
          <c:dPt>
            <c:idx val="1"/>
            <c:bubble3D val="0"/>
            <c:spPr>
              <a:solidFill>
                <a:schemeClr val="accent4">
                  <a:shade val="86000"/>
                </a:schemeClr>
              </a:solidFill>
              <a:ln>
                <a:noFill/>
              </a:ln>
              <a:effectLst/>
            </c:spPr>
            <c:extLst>
              <c:ext xmlns:c16="http://schemas.microsoft.com/office/drawing/2014/chart" uri="{C3380CC4-5D6E-409C-BE32-E72D297353CC}">
                <c16:uniqueId val="{00000013-6C3A-744A-829D-AB84FBB726D4}"/>
              </c:ext>
            </c:extLst>
          </c:dPt>
          <c:dPt>
            <c:idx val="2"/>
            <c:bubble3D val="0"/>
            <c:spPr>
              <a:solidFill>
                <a:schemeClr val="accent4">
                  <a:tint val="86000"/>
                </a:schemeClr>
              </a:solidFill>
              <a:ln>
                <a:noFill/>
              </a:ln>
              <a:effectLst/>
            </c:spPr>
            <c:extLst>
              <c:ext xmlns:c16="http://schemas.microsoft.com/office/drawing/2014/chart" uri="{C3380CC4-5D6E-409C-BE32-E72D297353CC}">
                <c16:uniqueId val="{00000015-6C3A-744A-829D-AB84FBB726D4}"/>
              </c:ext>
            </c:extLst>
          </c:dPt>
          <c:dPt>
            <c:idx val="3"/>
            <c:bubble3D val="0"/>
            <c:spPr>
              <a:solidFill>
                <a:schemeClr val="accent4">
                  <a:tint val="58000"/>
                </a:schemeClr>
              </a:solidFill>
              <a:ln>
                <a:noFill/>
              </a:ln>
              <a:effectLst/>
            </c:spPr>
            <c:extLst>
              <c:ext xmlns:c16="http://schemas.microsoft.com/office/drawing/2014/chart" uri="{C3380CC4-5D6E-409C-BE32-E72D297353CC}">
                <c16:uniqueId val="{00000017-6C3A-744A-829D-AB84FBB726D4}"/>
              </c:ext>
            </c:extLst>
          </c:dPt>
          <c:dLbls>
            <c:spPr>
              <a:noFill/>
              <a:ln>
                <a:noFill/>
              </a:ln>
              <a:effectLst/>
            </c:spPr>
            <c:txPr>
              <a:bodyPr rot="-5400000" spcFirstLastPara="1" vertOverflow="clip" horzOverflow="clip" vert="horz" wrap="square" lIns="38100" tIns="19050" rIns="38100" bIns="19050" anchor="ctr" anchorCtr="1">
                <a:spAutoFit/>
              </a:bodyPr>
              <a:lstStyle/>
              <a:p>
                <a:pPr>
                  <a:defRPr sz="1064" b="0" i="0" u="none" strike="noStrike" kern="1200" baseline="0">
                    <a:solidFill>
                      <a:schemeClr val="tx1">
                        <a:lumMod val="50000"/>
                        <a:lumOff val="50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a:solidFill>
                    <a:schemeClr val="tx1">
                      <a:lumMod val="35000"/>
                      <a:lumOff val="65000"/>
                    </a:schemeClr>
                  </a:solidFill>
                </a:ln>
                <a:effectLst/>
              </c:spPr>
            </c:leaderLines>
            <c:extLst>
              <c:ext xmlns:c15="http://schemas.microsoft.com/office/drawing/2012/chart" uri="{CE6537A1-D6FC-4f65-9D91-7224C49458BB}"/>
            </c:extLst>
          </c:dLbls>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289F-7C44-B1BB-DE0F0E29D32C}"/>
            </c:ext>
          </c:extLst>
        </c:ser>
        <c:dLbls>
          <c:showLegendKey val="0"/>
          <c:showVal val="0"/>
          <c:showCatName val="0"/>
          <c:showSerName val="0"/>
          <c:showPercent val="0"/>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Reversed" id="24">
  <a:schemeClr val="accent4"/>
</cs:colorStyle>
</file>

<file path=ppt/charts/colors2.xml><?xml version="1.0" encoding="utf-8"?>
<cs:colorStyle xmlns:cs="http://schemas.microsoft.com/office/drawing/2012/chartStyle" xmlns:a="http://schemas.openxmlformats.org/drawingml/2006/main" meth="withinLinear" id="17">
  <a:schemeClr val="accent4"/>
</cs:colorStyle>
</file>

<file path=ppt/charts/style1.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50000"/>
        <a:lumOff val="50000"/>
      </a:schemeClr>
    </cs:fontRef>
    <cs:defRPr sz="1064" b="0" i="0" u="none" strike="noStrike" kern="1200" baseline="0"/>
    <cs:bodyPr rot="-5400000" spcFirstLastPara="1" vertOverflow="clip" horzOverflow="clip" vert="horz" wrap="square" lIns="38100" tIns="19050" rIns="38100" bIns="19050" anchor="ctr" anchorCtr="1">
      <a:spAutoFit/>
    </cs:bodyPr>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1BE22A-79B3-E140-B46E-41C06F885E79}" type="datetimeFigureOut">
              <a:rPr lang="en-US" smtClean="0"/>
              <a:t>1/27/2026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43C01E-FBA3-564D-B397-D87507B6704A}" type="slidenum">
              <a:rPr lang="en-US" smtClean="0"/>
              <a:t>‹#›</a:t>
            </a:fld>
            <a:endParaRPr lang="en-US"/>
          </a:p>
        </p:txBody>
      </p:sp>
    </p:spTree>
    <p:extLst>
      <p:ext uri="{BB962C8B-B14F-4D97-AF65-F5344CB8AC3E}">
        <p14:creationId xmlns:p14="http://schemas.microsoft.com/office/powerpoint/2010/main" val="569303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96E015-83C2-AB4C-852F-904D24B0D153}" type="slidenum">
              <a:rPr lang="en-US" smtClean="0"/>
              <a:t>2</a:t>
            </a:fld>
            <a:endParaRPr lang="en-US"/>
          </a:p>
        </p:txBody>
      </p:sp>
    </p:spTree>
    <p:extLst>
      <p:ext uri="{BB962C8B-B14F-4D97-AF65-F5344CB8AC3E}">
        <p14:creationId xmlns:p14="http://schemas.microsoft.com/office/powerpoint/2010/main" val="7562892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96E015-83C2-AB4C-852F-904D24B0D153}" type="slidenum">
              <a:rPr lang="en-US" smtClean="0"/>
              <a:t>9</a:t>
            </a:fld>
            <a:endParaRPr lang="en-US"/>
          </a:p>
        </p:txBody>
      </p:sp>
    </p:spTree>
    <p:extLst>
      <p:ext uri="{BB962C8B-B14F-4D97-AF65-F5344CB8AC3E}">
        <p14:creationId xmlns:p14="http://schemas.microsoft.com/office/powerpoint/2010/main" val="3535552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096E015-83C2-AB4C-852F-904D24B0D153}" type="slidenum">
              <a:rPr lang="en-US" smtClean="0"/>
              <a:t>11</a:t>
            </a:fld>
            <a:endParaRPr lang="en-US"/>
          </a:p>
        </p:txBody>
      </p:sp>
    </p:spTree>
    <p:extLst>
      <p:ext uri="{BB962C8B-B14F-4D97-AF65-F5344CB8AC3E}">
        <p14:creationId xmlns:p14="http://schemas.microsoft.com/office/powerpoint/2010/main" val="2202192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1" dirty="0">
              <a:latin typeface="Museo Sans 300" panose="02000000000000000000" pitchFamily="2" charset="77"/>
            </a:endParaRPr>
          </a:p>
        </p:txBody>
      </p:sp>
      <p:sp>
        <p:nvSpPr>
          <p:cNvPr id="4" name="Slide Number Placeholder 3"/>
          <p:cNvSpPr>
            <a:spLocks noGrp="1"/>
          </p:cNvSpPr>
          <p:nvPr>
            <p:ph type="sldNum" sz="quarter" idx="5"/>
          </p:nvPr>
        </p:nvSpPr>
        <p:spPr/>
        <p:txBody>
          <a:bodyPr/>
          <a:lstStyle/>
          <a:p>
            <a:fld id="{7096E015-83C2-AB4C-852F-904D24B0D153}" type="slidenum">
              <a:rPr lang="en-US" smtClean="0"/>
              <a:t>16</a:t>
            </a:fld>
            <a:endParaRPr lang="en-US"/>
          </a:p>
        </p:txBody>
      </p:sp>
    </p:spTree>
    <p:extLst>
      <p:ext uri="{BB962C8B-B14F-4D97-AF65-F5344CB8AC3E}">
        <p14:creationId xmlns:p14="http://schemas.microsoft.com/office/powerpoint/2010/main" val="4115388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56C43-924F-0CB6-021F-AD64742FF521}"/>
              </a:ext>
            </a:extLst>
          </p:cNvPr>
          <p:cNvSpPr>
            <a:spLocks noGrp="1"/>
          </p:cNvSpPr>
          <p:nvPr>
            <p:ph type="ctrTitle"/>
          </p:nvPr>
        </p:nvSpPr>
        <p:spPr>
          <a:xfrm>
            <a:off x="1524000" y="1122363"/>
            <a:ext cx="9144000" cy="2387600"/>
          </a:xfrm>
          <a:prstGeom prst="rect">
            <a:avLst/>
          </a:prstGeom>
        </p:spPr>
        <p:txBody>
          <a:bodyPr anchor="b"/>
          <a:lstStyle>
            <a:lvl1pPr algn="ctr">
              <a:defRPr sz="60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E4E57742-394C-A7AE-4FC3-1855C697CCF5}"/>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atin typeface="Tahoma" panose="020B0604030504040204" pitchFamily="34" charset="0"/>
                <a:ea typeface="Tahoma" panose="020B0604030504040204" pitchFamily="34" charset="0"/>
                <a:cs typeface="Tahom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3438126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3081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Section Divider">
    <p:bg>
      <p:bgPr>
        <a:solidFill>
          <a:srgbClr val="0F3759"/>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D207709-5A7E-C494-10B8-B871A5359D6B}"/>
              </a:ext>
            </a:extLst>
          </p:cNvPr>
          <p:cNvSpPr>
            <a:spLocks noGrp="1" noRot="1" noMove="1" noResize="1" noEditPoints="1" noAdjustHandles="1" noChangeArrowheads="1" noChangeShapeType="1"/>
          </p:cNvSpPr>
          <p:nvPr userDrawn="1"/>
        </p:nvSpPr>
        <p:spPr>
          <a:xfrm>
            <a:off x="-142775" y="-38501"/>
            <a:ext cx="12477549" cy="6935002"/>
          </a:xfrm>
          <a:prstGeom prst="rect">
            <a:avLst/>
          </a:prstGeom>
          <a:solidFill>
            <a:srgbClr val="EA672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white letters on a black background&#10;&#10;Description automatically generated">
            <a:extLst>
              <a:ext uri="{FF2B5EF4-FFF2-40B4-BE49-F238E27FC236}">
                <a16:creationId xmlns:a16="http://schemas.microsoft.com/office/drawing/2014/main" id="{4F150FF5-BA3A-D257-A471-E9D1355D36DB}"/>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788095" y="379986"/>
            <a:ext cx="1736443" cy="538297"/>
          </a:xfrm>
          <a:prstGeom prst="rect">
            <a:avLst/>
          </a:prstGeom>
        </p:spPr>
      </p:pic>
    </p:spTree>
    <p:extLst>
      <p:ext uri="{BB962C8B-B14F-4D97-AF65-F5344CB8AC3E}">
        <p14:creationId xmlns:p14="http://schemas.microsoft.com/office/powerpoint/2010/main" val="9862674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8EE06A9-2DC0-A264-A403-90C4BACCFE66}"/>
              </a:ext>
            </a:extLst>
          </p:cNvPr>
          <p:cNvSpPr>
            <a:spLocks noGrp="1"/>
          </p:cNvSpPr>
          <p:nvPr>
            <p:ph type="pic" sz="quarter" idx="10" hasCustomPrompt="1"/>
          </p:nvPr>
        </p:nvSpPr>
        <p:spPr>
          <a:xfrm>
            <a:off x="6983413" y="785813"/>
            <a:ext cx="5032375" cy="5776912"/>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r>
              <a:rPr lang="en-US" dirty="0"/>
              <a:t>Image</a:t>
            </a:r>
          </a:p>
        </p:txBody>
      </p:sp>
    </p:spTree>
    <p:extLst>
      <p:ext uri="{BB962C8B-B14F-4D97-AF65-F5344CB8AC3E}">
        <p14:creationId xmlns:p14="http://schemas.microsoft.com/office/powerpoint/2010/main" val="2695611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hart Placeholder 2">
            <a:extLst>
              <a:ext uri="{FF2B5EF4-FFF2-40B4-BE49-F238E27FC236}">
                <a16:creationId xmlns:a16="http://schemas.microsoft.com/office/drawing/2014/main" id="{2BC63A77-AE8B-27F6-F3A5-C8E59B58EA56}"/>
              </a:ext>
            </a:extLst>
          </p:cNvPr>
          <p:cNvSpPr>
            <a:spLocks noGrp="1"/>
          </p:cNvSpPr>
          <p:nvPr>
            <p:ph type="chart" sz="quarter" idx="10"/>
          </p:nvPr>
        </p:nvSpPr>
        <p:spPr>
          <a:xfrm>
            <a:off x="176212" y="741363"/>
            <a:ext cx="11839575" cy="5851525"/>
          </a:xfrm>
          <a:prstGeom prst="rect">
            <a:avLst/>
          </a:prstGeom>
        </p:spPr>
        <p:txBody>
          <a:bodyPr/>
          <a:lstStyle>
            <a:lvl1pPr>
              <a:defRPr>
                <a:latin typeface="+mn-lt"/>
                <a:cs typeface="Arial" panose="020B0604020202020204" pitchFamily="34" charset="0"/>
              </a:defRPr>
            </a:lvl1pPr>
          </a:lstStyle>
          <a:p>
            <a:endParaRPr lang="en-US" dirty="0"/>
          </a:p>
        </p:txBody>
      </p:sp>
    </p:spTree>
    <p:extLst>
      <p:ext uri="{BB962C8B-B14F-4D97-AF65-F5344CB8AC3E}">
        <p14:creationId xmlns:p14="http://schemas.microsoft.com/office/powerpoint/2010/main" val="1234408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le Slide">
    <p:bg>
      <p:bgPr>
        <a:solidFill>
          <a:srgbClr val="0F3759"/>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D207709-5A7E-C494-10B8-B871A5359D6B}"/>
              </a:ext>
            </a:extLst>
          </p:cNvPr>
          <p:cNvSpPr>
            <a:spLocks noGrp="1" noRot="1" noMove="1" noResize="1" noEditPoints="1" noAdjustHandles="1" noChangeArrowheads="1" noChangeShapeType="1"/>
          </p:cNvSpPr>
          <p:nvPr userDrawn="1"/>
        </p:nvSpPr>
        <p:spPr>
          <a:xfrm>
            <a:off x="-142775" y="-38501"/>
            <a:ext cx="12477549" cy="6935002"/>
          </a:xfrm>
          <a:prstGeom prst="rect">
            <a:avLst/>
          </a:prstGeom>
          <a:solidFill>
            <a:srgbClr val="0F375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white letters on a black background&#10;&#10;Description automatically generated">
            <a:extLst>
              <a:ext uri="{FF2B5EF4-FFF2-40B4-BE49-F238E27FC236}">
                <a16:creationId xmlns:a16="http://schemas.microsoft.com/office/drawing/2014/main" id="{E898B934-AA90-5ED9-D8B6-C36F8020F0B9}"/>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788095" y="379986"/>
            <a:ext cx="1736443" cy="538297"/>
          </a:xfrm>
          <a:prstGeom prst="rect">
            <a:avLst/>
          </a:prstGeom>
        </p:spPr>
      </p:pic>
    </p:spTree>
    <p:extLst>
      <p:ext uri="{BB962C8B-B14F-4D97-AF65-F5344CB8AC3E}">
        <p14:creationId xmlns:p14="http://schemas.microsoft.com/office/powerpoint/2010/main" val="3439226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5737AAFC-22A5-7853-0E08-0A81FF988E47}"/>
              </a:ext>
            </a:extLst>
          </p:cNvPr>
          <p:cNvSpPr>
            <a:spLocks noGrp="1"/>
          </p:cNvSpPr>
          <p:nvPr>
            <p:ph type="ctrTitle" hasCustomPrompt="1"/>
          </p:nvPr>
        </p:nvSpPr>
        <p:spPr>
          <a:xfrm>
            <a:off x="935265" y="1208090"/>
            <a:ext cx="9144000" cy="2912806"/>
          </a:xfrm>
          <a:prstGeom prst="rect">
            <a:avLst/>
          </a:prstGeom>
        </p:spPr>
        <p:txBody>
          <a:bodyPr anchor="t">
            <a:normAutofit/>
          </a:bodyPr>
          <a:lstStyle>
            <a:lvl1pPr algn="l">
              <a:lnSpc>
                <a:spcPct val="90000"/>
              </a:lnSpc>
              <a:spcBef>
                <a:spcPts val="0"/>
              </a:spcBef>
              <a:spcAft>
                <a:spcPts val="0"/>
              </a:spcAft>
              <a:defRPr sz="4800" b="0" i="0">
                <a:solidFill>
                  <a:schemeClr val="accent1"/>
                </a:solidFill>
                <a:latin typeface="+mj-lt"/>
                <a:cs typeface="Arial" panose="020B0604020202020204" pitchFamily="34" charset="0"/>
              </a:defRPr>
            </a:lvl1pPr>
          </a:lstStyle>
          <a:p>
            <a:r>
              <a:rPr lang="en-US" sz="4800" dirty="0">
                <a:solidFill>
                  <a:srgbClr val="0F3759"/>
                </a:solidFill>
                <a:latin typeface="Work Sans Light" pitchFamily="2" charset="77"/>
              </a:rPr>
              <a:t>Large text, perfect for an impactful statement, like the primary objective of your presentation.</a:t>
            </a:r>
          </a:p>
        </p:txBody>
      </p:sp>
      <p:sp>
        <p:nvSpPr>
          <p:cNvPr id="13" name="Text Placeholder 12">
            <a:extLst>
              <a:ext uri="{FF2B5EF4-FFF2-40B4-BE49-F238E27FC236}">
                <a16:creationId xmlns:a16="http://schemas.microsoft.com/office/drawing/2014/main" id="{A3E91F40-CFE7-BAEC-3B9F-1DBC04062817}"/>
              </a:ext>
            </a:extLst>
          </p:cNvPr>
          <p:cNvSpPr>
            <a:spLocks noGrp="1"/>
          </p:cNvSpPr>
          <p:nvPr>
            <p:ph type="body" sz="quarter" idx="10" hasCustomPrompt="1"/>
          </p:nvPr>
        </p:nvSpPr>
        <p:spPr>
          <a:xfrm>
            <a:off x="935038" y="4364038"/>
            <a:ext cx="7234237" cy="731837"/>
          </a:xfrm>
          <a:prstGeom prst="rect">
            <a:avLst/>
          </a:prstGeom>
        </p:spPr>
        <p:txBody>
          <a:bodyPr/>
          <a:lstStyle>
            <a:lvl1pPr marL="0" indent="0">
              <a:buFont typeface="Arial" panose="020B0604020202020204" pitchFamily="34" charset="0"/>
              <a:buNone/>
              <a:defRPr>
                <a:latin typeface="+mn-lt"/>
              </a:defRPr>
            </a:lvl1pPr>
            <a:lvl2pPr marL="457200" indent="0">
              <a:buNone/>
              <a:defRPr/>
            </a:lvl2pPr>
            <a:lvl3pPr marL="914400" indent="0">
              <a:buFont typeface="Arial" panose="020B0604020202020204" pitchFamily="34" charset="0"/>
              <a:buNone/>
              <a:defRPr/>
            </a:lvl3pPr>
            <a:lvl4pPr marL="1371600" indent="0">
              <a:buNone/>
              <a:defRPr/>
            </a:lvl4pPr>
            <a:lvl5pPr marL="1828800" indent="0">
              <a:buNone/>
              <a:defRPr/>
            </a:lvl5pPr>
          </a:lstStyle>
          <a:p>
            <a:pPr lvl="0"/>
            <a:r>
              <a:rPr lang="en-US" dirty="0"/>
              <a:t>Title</a:t>
            </a:r>
          </a:p>
        </p:txBody>
      </p:sp>
    </p:spTree>
    <p:extLst>
      <p:ext uri="{BB962C8B-B14F-4D97-AF65-F5344CB8AC3E}">
        <p14:creationId xmlns:p14="http://schemas.microsoft.com/office/powerpoint/2010/main" val="5963354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fo-Heavy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sz="4400" b="0">
                <a:latin typeface="Arial" panose="020B0604020202020204" pitchFamily="34" charset="0"/>
                <a:cs typeface="Arial" panose="020B0604020202020204" pitchFamily="34" charset="0"/>
              </a:defRPr>
            </a:lvl1pPr>
          </a:lstStyle>
          <a:p>
            <a:r>
              <a:rPr lang="en-US" sz="4400" dirty="0">
                <a:solidFill>
                  <a:srgbClr val="0F3759"/>
                </a:solidFill>
                <a:latin typeface="Work Sans Light" pitchFamily="2" charset="77"/>
              </a:rPr>
              <a:t>Disclosure Statement</a:t>
            </a:r>
            <a:endParaRPr lang="en-US" dirty="0"/>
          </a:p>
        </p:txBody>
      </p:sp>
      <p:sp>
        <p:nvSpPr>
          <p:cNvPr id="6" name="Content Placeholder 5">
            <a:extLst>
              <a:ext uri="{FF2B5EF4-FFF2-40B4-BE49-F238E27FC236}">
                <a16:creationId xmlns:a16="http://schemas.microsoft.com/office/drawing/2014/main" id="{EB795C4D-31F2-0D58-2808-6C47AC71BC44}"/>
              </a:ext>
            </a:extLst>
          </p:cNvPr>
          <p:cNvSpPr>
            <a:spLocks noGrp="1"/>
          </p:cNvSpPr>
          <p:nvPr>
            <p:ph idx="1"/>
          </p:nvPr>
        </p:nvSpPr>
        <p:spPr>
          <a:xfrm>
            <a:off x="838200" y="1802387"/>
            <a:ext cx="10134600" cy="2585323"/>
          </a:xfrm>
          <a:prstGeom prst="rect">
            <a:avLst/>
          </a:prstGeom>
        </p:spPr>
        <p:txBody>
          <a:bodyPr wrap="square">
            <a:spAutoFit/>
          </a:bodyPr>
          <a:lstStyle>
            <a:lvl1pPr>
              <a:defRPr sz="2400"/>
            </a:lvl1pPr>
          </a:lstStyle>
          <a:p>
            <a:pPr marL="0" indent="0" defTabSz="1632775">
              <a:lnSpc>
                <a:spcPct val="100000"/>
              </a:lnSpc>
              <a:spcBef>
                <a:spcPts val="0"/>
              </a:spcBef>
              <a:buNone/>
            </a:pPr>
            <a:r>
              <a:rPr lang="en-US" sz="1800" dirty="0">
                <a:solidFill>
                  <a:srgbClr val="282828"/>
                </a:solidFill>
              </a:rPr>
              <a:t>It is the policy of the AAFP that all individuals in a position to control CME content disclose any relationships with ineligible companies upon nomination/invitation of participation. Disclosure documents are reviewed for potential relevant financial relationships. If relevant financial relationships are identified, mitigation strategies are agreed to prior to confirmation of participation. Only those participants who had no relevant financial relationships or who agreed to an identified mitigation process prior to their participation were involved in this CME activity. </a:t>
            </a:r>
            <a:br>
              <a:rPr lang="en-US" sz="1800" dirty="0">
                <a:solidFill>
                  <a:srgbClr val="282828"/>
                </a:solidFill>
              </a:rPr>
            </a:br>
            <a:br>
              <a:rPr lang="en-US" sz="1800" dirty="0">
                <a:solidFill>
                  <a:srgbClr val="282828"/>
                </a:solidFill>
              </a:rPr>
            </a:br>
            <a:r>
              <a:rPr lang="en-US" sz="1800" dirty="0">
                <a:solidFill>
                  <a:srgbClr val="282828"/>
                </a:solidFill>
              </a:rPr>
              <a:t>All individuals in a position to control content for this session have indicated they have no relevant financial relationships to disclose.</a:t>
            </a:r>
            <a:endParaRPr lang="en-US" sz="1800" dirty="0">
              <a:solidFill>
                <a:srgbClr val="282828"/>
              </a:solidFill>
              <a:latin typeface="Arial"/>
            </a:endParaRPr>
          </a:p>
        </p:txBody>
      </p:sp>
    </p:spTree>
    <p:extLst>
      <p:ext uri="{BB962C8B-B14F-4D97-AF65-F5344CB8AC3E}">
        <p14:creationId xmlns:p14="http://schemas.microsoft.com/office/powerpoint/2010/main" val="3544981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nformational Slide w Imag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7D2CE27-A962-6D80-886D-A952A61B13EA}"/>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Info Slide w/ Image </a:t>
            </a:r>
          </a:p>
        </p:txBody>
      </p:sp>
      <p:sp>
        <p:nvSpPr>
          <p:cNvPr id="10" name="Picture Placeholder 9">
            <a:extLst>
              <a:ext uri="{FF2B5EF4-FFF2-40B4-BE49-F238E27FC236}">
                <a16:creationId xmlns:a16="http://schemas.microsoft.com/office/drawing/2014/main" id="{46DE1988-D694-C56C-05F1-031272DBA57B}"/>
              </a:ext>
            </a:extLst>
          </p:cNvPr>
          <p:cNvSpPr>
            <a:spLocks noGrp="1"/>
          </p:cNvSpPr>
          <p:nvPr>
            <p:ph type="pic" sz="quarter" idx="10"/>
          </p:nvPr>
        </p:nvSpPr>
        <p:spPr>
          <a:xfrm>
            <a:off x="7883611" y="1742725"/>
            <a:ext cx="3470189" cy="3815191"/>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Tree>
    <p:extLst>
      <p:ext uri="{BB962C8B-B14F-4D97-AF65-F5344CB8AC3E}">
        <p14:creationId xmlns:p14="http://schemas.microsoft.com/office/powerpoint/2010/main" val="11967100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nfo Slide - 2 column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57D2CE27-A962-6D80-886D-A952A61B13EA}"/>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Info Slide 2 columns</a:t>
            </a:r>
          </a:p>
        </p:txBody>
      </p:sp>
      <p:sp>
        <p:nvSpPr>
          <p:cNvPr id="3" name="Text Placeholder 12">
            <a:extLst>
              <a:ext uri="{FF2B5EF4-FFF2-40B4-BE49-F238E27FC236}">
                <a16:creationId xmlns:a16="http://schemas.microsoft.com/office/drawing/2014/main" id="{735523D3-1161-9849-787A-0E69C0C25444}"/>
              </a:ext>
            </a:extLst>
          </p:cNvPr>
          <p:cNvSpPr>
            <a:spLocks noGrp="1"/>
          </p:cNvSpPr>
          <p:nvPr>
            <p:ph type="body" sz="quarter" idx="11" hasCustomPrompt="1"/>
          </p:nvPr>
        </p:nvSpPr>
        <p:spPr>
          <a:xfrm>
            <a:off x="838201" y="1805799"/>
            <a:ext cx="4876800" cy="4361896"/>
          </a:xfrm>
          <a:prstGeom prst="rect">
            <a:avLst/>
          </a:prstGeom>
        </p:spPr>
        <p:txBody>
          <a:bodyPr/>
          <a:lstStyle>
            <a:lvl1pPr marL="0" indent="0">
              <a:buFont typeface="Arial" panose="020B0604020202020204" pitchFamily="34" charset="0"/>
              <a:buNone/>
              <a:defRPr sz="18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lvl2pPr>
            <a:lvl3pPr marL="914400" indent="0">
              <a:buFont typeface="Arial" panose="020B0604020202020204" pitchFamily="34" charset="0"/>
              <a:buNone/>
              <a:defRPr/>
            </a:lvl3pPr>
            <a:lvl4pPr marL="1371600" indent="0">
              <a:buNone/>
              <a:defRPr/>
            </a:lvl4pPr>
            <a:lvl5pPr marL="1828800" indent="0">
              <a:buNone/>
              <a:defRPr/>
            </a:lvl5pPr>
          </a:lstStyle>
          <a:p>
            <a:pPr lvl="0"/>
            <a:r>
              <a:rPr lang="en-US" dirty="0"/>
              <a:t>When designing for this slide, it is best to use a 1:1 (square) image….</a:t>
            </a:r>
          </a:p>
        </p:txBody>
      </p:sp>
      <p:sp>
        <p:nvSpPr>
          <p:cNvPr id="5" name="TextBox 4">
            <a:extLst>
              <a:ext uri="{FF2B5EF4-FFF2-40B4-BE49-F238E27FC236}">
                <a16:creationId xmlns:a16="http://schemas.microsoft.com/office/drawing/2014/main" id="{2EB07DAD-5D1E-9701-B8FB-24061A5B96C8}"/>
              </a:ext>
            </a:extLst>
          </p:cNvPr>
          <p:cNvSpPr txBox="1"/>
          <p:nvPr userDrawn="1"/>
        </p:nvSpPr>
        <p:spPr>
          <a:xfrm>
            <a:off x="6254496" y="1805799"/>
            <a:ext cx="5099303" cy="646331"/>
          </a:xfrm>
          <a:prstGeom prst="rect">
            <a:avLst/>
          </a:prstGeom>
          <a:noFill/>
        </p:spPr>
        <p:txBody>
          <a:bodyPr wrap="square">
            <a:spAutoFit/>
          </a:bodyPr>
          <a:lstStyle/>
          <a:p>
            <a:r>
              <a:rPr lang="en-US" sz="1800" dirty="0">
                <a:solidFill>
                  <a:srgbClr val="62676B"/>
                </a:solidFill>
                <a:latin typeface="Tahoma" panose="020B0604030504040204" pitchFamily="34" charset="0"/>
                <a:ea typeface="Tahoma" panose="020B0604030504040204" pitchFamily="34" charset="0"/>
                <a:cs typeface="Tahoma" panose="020B0604030504040204" pitchFamily="34" charset="0"/>
              </a:rPr>
              <a:t>When designing for this slide, it is best to use a 1:1 (Square) image…</a:t>
            </a:r>
            <a:endParaRPr lang="en-US" sz="1800" dirty="0">
              <a:solidFill>
                <a:srgbClr val="62676B"/>
              </a:solidFill>
              <a:effectLst/>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5530588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umbered Slid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7B38773-FADA-4641-3625-C040E6E393D6}"/>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Numbered Slide</a:t>
            </a:r>
          </a:p>
        </p:txBody>
      </p:sp>
      <p:sp>
        <p:nvSpPr>
          <p:cNvPr id="2" name="Text Placeholder 12">
            <a:extLst>
              <a:ext uri="{FF2B5EF4-FFF2-40B4-BE49-F238E27FC236}">
                <a16:creationId xmlns:a16="http://schemas.microsoft.com/office/drawing/2014/main" id="{3AF423CB-2A1D-1542-C366-F3B8E2ACF6AA}"/>
              </a:ext>
            </a:extLst>
          </p:cNvPr>
          <p:cNvSpPr>
            <a:spLocks noGrp="1"/>
          </p:cNvSpPr>
          <p:nvPr>
            <p:ph type="body" sz="quarter" idx="11" hasCustomPrompt="1"/>
          </p:nvPr>
        </p:nvSpPr>
        <p:spPr>
          <a:xfrm>
            <a:off x="838200" y="1805799"/>
            <a:ext cx="10634471" cy="4361896"/>
          </a:xfrm>
          <a:prstGeom prst="rect">
            <a:avLst/>
          </a:prstGeom>
        </p:spPr>
        <p:txBody>
          <a:bodyPr/>
          <a:lstStyle>
            <a:lvl1pPr marL="0" indent="0">
              <a:buFont typeface="Arial" panose="020B0604020202020204" pitchFamily="34" charset="0"/>
              <a:buNone/>
              <a:defRPr sz="2000">
                <a:solidFill>
                  <a:srgbClr val="282828"/>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a:lvl2pPr>
            <a:lvl3pPr marL="914400" indent="0">
              <a:buFont typeface="Arial" panose="020B0604020202020204" pitchFamily="34" charset="0"/>
              <a:buNone/>
              <a:defRPr/>
            </a:lvl3pPr>
            <a:lvl4pPr marL="1371600" indent="0">
              <a:buNone/>
              <a:defRPr/>
            </a:lvl4pPr>
            <a:lvl5pPr marL="1828800" indent="0">
              <a:buNone/>
              <a:defRPr/>
            </a:lvl5pPr>
          </a:lstStyle>
          <a:p>
            <a:pPr lvl="0"/>
            <a:r>
              <a:rPr lang="en-US" dirty="0"/>
              <a:t>Content goes here…</a:t>
            </a:r>
          </a:p>
        </p:txBody>
      </p:sp>
    </p:spTree>
    <p:extLst>
      <p:ext uri="{BB962C8B-B14F-4D97-AF65-F5344CB8AC3E}">
        <p14:creationId xmlns:p14="http://schemas.microsoft.com/office/powerpoint/2010/main" val="1178156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4EE31-B639-F088-25DF-A4500E39225D}"/>
              </a:ext>
            </a:extLst>
          </p:cNvPr>
          <p:cNvSpPr>
            <a:spLocks noGrp="1"/>
          </p:cNvSpPr>
          <p:nvPr>
            <p:ph type="title"/>
          </p:nvPr>
        </p:nvSpPr>
        <p:spPr>
          <a:xfrm>
            <a:off x="838200" y="891899"/>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B51A2014-A327-2582-9835-4294D09B4A83}"/>
              </a:ext>
            </a:extLst>
          </p:cNvPr>
          <p:cNvSpPr>
            <a:spLocks noGrp="1"/>
          </p:cNvSpPr>
          <p:nvPr>
            <p:ph idx="1"/>
          </p:nvPr>
        </p:nvSpPr>
        <p:spPr>
          <a:xfrm>
            <a:off x="838200" y="2352399"/>
            <a:ext cx="10515600" cy="435133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1690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ES Ques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061B2C-9F77-E129-4D25-979CF24DB3A5}"/>
              </a:ext>
            </a:extLst>
          </p:cNvPr>
          <p:cNvSpPr txBox="1">
            <a:spLocks/>
          </p:cNvSpPr>
          <p:nvPr userDrawn="1"/>
        </p:nvSpPr>
        <p:spPr>
          <a:xfrm>
            <a:off x="952254" y="936000"/>
            <a:ext cx="10755970" cy="806129"/>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a:lstStyle>
          <a:p>
            <a:pPr algn="ctr"/>
            <a:r>
              <a:rPr lang="en-US" dirty="0">
                <a:solidFill>
                  <a:srgbClr val="0F3759"/>
                </a:solidFill>
                <a:latin typeface="Arial" panose="020B0604020202020204" pitchFamily="34" charset="0"/>
                <a:cs typeface="Arial" panose="020B0604020202020204" pitchFamily="34" charset="0"/>
              </a:rPr>
              <a:t>AES Question</a:t>
            </a:r>
          </a:p>
        </p:txBody>
      </p:sp>
      <p:pic>
        <p:nvPicPr>
          <p:cNvPr id="3" name="Picture 2">
            <a:extLst>
              <a:ext uri="{FF2B5EF4-FFF2-40B4-BE49-F238E27FC236}">
                <a16:creationId xmlns:a16="http://schemas.microsoft.com/office/drawing/2014/main" id="{339BE987-E6EA-FABE-E535-9CD8B34A2B82}"/>
              </a:ext>
            </a:extLst>
          </p:cNvPr>
          <p:cNvPicPr>
            <a:picLocks noChangeAspect="1"/>
          </p:cNvPicPr>
          <p:nvPr userDrawn="1"/>
        </p:nvPicPr>
        <p:blipFill>
          <a:blip r:embed="rId2"/>
          <a:stretch>
            <a:fillRect/>
          </a:stretch>
        </p:blipFill>
        <p:spPr>
          <a:xfrm>
            <a:off x="4737100" y="2344248"/>
            <a:ext cx="3022600" cy="3022600"/>
          </a:xfrm>
          <a:prstGeom prst="rect">
            <a:avLst/>
          </a:prstGeom>
        </p:spPr>
      </p:pic>
    </p:spTree>
    <p:extLst>
      <p:ext uri="{BB962C8B-B14F-4D97-AF65-F5344CB8AC3E}">
        <p14:creationId xmlns:p14="http://schemas.microsoft.com/office/powerpoint/2010/main" val="9256480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ES - Answer Slid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7B38773-FADA-4641-3625-C040E6E393D6}"/>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Question 1</a:t>
            </a:r>
          </a:p>
        </p:txBody>
      </p:sp>
      <p:sp>
        <p:nvSpPr>
          <p:cNvPr id="6" name="Content Placeholder 5">
            <a:extLst>
              <a:ext uri="{FF2B5EF4-FFF2-40B4-BE49-F238E27FC236}">
                <a16:creationId xmlns:a16="http://schemas.microsoft.com/office/drawing/2014/main" id="{41647C81-0202-CCF2-C5B8-BBF14B36FAA5}"/>
              </a:ext>
            </a:extLst>
          </p:cNvPr>
          <p:cNvSpPr>
            <a:spLocks noGrp="1"/>
          </p:cNvSpPr>
          <p:nvPr>
            <p:ph idx="1" hasCustomPrompt="1"/>
          </p:nvPr>
        </p:nvSpPr>
        <p:spPr>
          <a:xfrm>
            <a:off x="838200" y="1802387"/>
            <a:ext cx="8816163" cy="369332"/>
          </a:xfrm>
          <a:prstGeom prst="rect">
            <a:avLst/>
          </a:prstGeom>
        </p:spPr>
        <p:txBody>
          <a:bodyPr wrap="square">
            <a:spAutoFit/>
          </a:bodyPr>
          <a:lstStyle>
            <a:lvl1pPr>
              <a:defRPr>
                <a:latin typeface="Tahoma" panose="020B0604030504040204" pitchFamily="34" charset="0"/>
                <a:ea typeface="Tahoma" panose="020B0604030504040204" pitchFamily="34" charset="0"/>
                <a:cs typeface="Tahoma" panose="020B0604030504040204" pitchFamily="34" charset="0"/>
              </a:defRPr>
            </a:lvl1pPr>
          </a:lstStyle>
          <a:p>
            <a:pPr marL="0" indent="0" defTabSz="1632775">
              <a:lnSpc>
                <a:spcPct val="100000"/>
              </a:lnSpc>
              <a:spcBef>
                <a:spcPts val="0"/>
              </a:spcBef>
              <a:buNone/>
            </a:pPr>
            <a:r>
              <a:rPr lang="en-US" sz="1800" dirty="0">
                <a:solidFill>
                  <a:srgbClr val="282828"/>
                </a:solidFill>
                <a:latin typeface="Arial"/>
              </a:rPr>
              <a:t>Question goes here. </a:t>
            </a:r>
          </a:p>
        </p:txBody>
      </p:sp>
      <p:sp>
        <p:nvSpPr>
          <p:cNvPr id="10" name="Text Placeholder 9">
            <a:extLst>
              <a:ext uri="{FF2B5EF4-FFF2-40B4-BE49-F238E27FC236}">
                <a16:creationId xmlns:a16="http://schemas.microsoft.com/office/drawing/2014/main" id="{CD2D40A2-0D02-1DEC-128C-A6AA7F84B6DF}"/>
              </a:ext>
            </a:extLst>
          </p:cNvPr>
          <p:cNvSpPr>
            <a:spLocks noGrp="1"/>
          </p:cNvSpPr>
          <p:nvPr>
            <p:ph type="body" sz="quarter" idx="11" hasCustomPrompt="1"/>
          </p:nvPr>
        </p:nvSpPr>
        <p:spPr>
          <a:xfrm>
            <a:off x="838200" y="5117070"/>
            <a:ext cx="7219950" cy="955675"/>
          </a:xfrm>
          <a:prstGeom prst="rect">
            <a:avLst/>
          </a:prstGeom>
        </p:spPr>
        <p:txBody>
          <a:bodyPr/>
          <a:lstStyle>
            <a:lvl1pPr marL="342900" indent="-342900">
              <a:buFont typeface="+mj-lt"/>
              <a:buAutoNum type="arabicPeriod"/>
              <a:defRPr sz="1800">
                <a:solidFill>
                  <a:schemeClr val="tx2"/>
                </a:solidFill>
              </a:defRPr>
            </a:lvl1pPr>
          </a:lstStyle>
          <a:p>
            <a:pPr lvl="0"/>
            <a:r>
              <a:rPr lang="en-US" dirty="0"/>
              <a:t>Answer 1</a:t>
            </a:r>
          </a:p>
          <a:p>
            <a:pPr lvl="0"/>
            <a:r>
              <a:rPr lang="en-US" dirty="0"/>
              <a:t>Answer 2</a:t>
            </a:r>
          </a:p>
          <a:p>
            <a:pPr lvl="0"/>
            <a:r>
              <a:rPr lang="en-US" dirty="0"/>
              <a:t>Answer 3</a:t>
            </a:r>
          </a:p>
        </p:txBody>
      </p:sp>
    </p:spTree>
    <p:extLst>
      <p:ext uri="{BB962C8B-B14F-4D97-AF65-F5344CB8AC3E}">
        <p14:creationId xmlns:p14="http://schemas.microsoft.com/office/powerpoint/2010/main" val="235094032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ulleted Slide with Image">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7B38773-FADA-4641-3625-C040E6E393D6}"/>
              </a:ext>
            </a:extLst>
          </p:cNvPr>
          <p:cNvSpPr>
            <a:spLocks noGrp="1"/>
          </p:cNvSpPr>
          <p:nvPr>
            <p:ph type="title" hasCustomPrompt="1"/>
          </p:nvPr>
        </p:nvSpPr>
        <p:spPr>
          <a:xfrm>
            <a:off x="838200" y="785255"/>
            <a:ext cx="10515600" cy="784054"/>
          </a:xfrm>
          <a:prstGeom prst="rect">
            <a:avLst/>
          </a:prstGeom>
        </p:spPr>
        <p:txBody>
          <a:bodyPr/>
          <a:lstStyle>
            <a:lvl1pPr marL="0">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Bulleted Slide – 36pt. font, Arial Bold. </a:t>
            </a:r>
          </a:p>
        </p:txBody>
      </p:sp>
      <p:sp>
        <p:nvSpPr>
          <p:cNvPr id="3" name="Content Placeholder 5">
            <a:extLst>
              <a:ext uri="{FF2B5EF4-FFF2-40B4-BE49-F238E27FC236}">
                <a16:creationId xmlns:a16="http://schemas.microsoft.com/office/drawing/2014/main" id="{572CDF25-D90C-1AF6-09AC-D860A1285FD7}"/>
              </a:ext>
            </a:extLst>
          </p:cNvPr>
          <p:cNvSpPr>
            <a:spLocks noGrp="1"/>
          </p:cNvSpPr>
          <p:nvPr>
            <p:ph idx="10" hasCustomPrompt="1"/>
          </p:nvPr>
        </p:nvSpPr>
        <p:spPr>
          <a:xfrm>
            <a:off x="838200" y="1802387"/>
            <a:ext cx="8816163" cy="369332"/>
          </a:xfrm>
          <a:prstGeom prst="rect">
            <a:avLst/>
          </a:prstGeom>
        </p:spPr>
        <p:txBody>
          <a:bodyPr wrap="square">
            <a:spAutoFit/>
          </a:bodyPr>
          <a:lstStyle>
            <a:lvl1pPr marL="228600" indent="-228600" defTabSz="1632775">
              <a:lnSpc>
                <a:spcPct val="100000"/>
              </a:lnSpc>
              <a:spcBef>
                <a:spcPts val="0"/>
              </a:spcBef>
              <a:defRPr>
                <a:latin typeface="Tahoma" panose="020B0604030504040204" pitchFamily="34" charset="0"/>
                <a:ea typeface="Tahoma" panose="020B0604030504040204" pitchFamily="34" charset="0"/>
                <a:cs typeface="Tahoma" panose="020B0604030504040204" pitchFamily="34" charset="0"/>
              </a:defRPr>
            </a:lvl1pPr>
          </a:lstStyle>
          <a:p>
            <a:pPr marL="0" indent="0" defTabSz="1632775">
              <a:lnSpc>
                <a:spcPct val="100000"/>
              </a:lnSpc>
              <a:spcBef>
                <a:spcPts val="0"/>
              </a:spcBef>
              <a:buNone/>
            </a:pPr>
            <a:r>
              <a:rPr lang="en-US" sz="1800" dirty="0">
                <a:solidFill>
                  <a:srgbClr val="282828"/>
                </a:solidFill>
                <a:latin typeface="Arial"/>
              </a:rPr>
              <a:t>Bullet 1</a:t>
            </a:r>
          </a:p>
        </p:txBody>
      </p:sp>
    </p:spTree>
    <p:extLst>
      <p:ext uri="{BB962C8B-B14F-4D97-AF65-F5344CB8AC3E}">
        <p14:creationId xmlns:p14="http://schemas.microsoft.com/office/powerpoint/2010/main" val="189456102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rt Samples">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D9D0D71E-CA01-FA04-EBA3-B5EA383F0C5D}"/>
              </a:ext>
            </a:extLst>
          </p:cNvPr>
          <p:cNvSpPr>
            <a:spLocks noGrp="1"/>
          </p:cNvSpPr>
          <p:nvPr>
            <p:ph type="title" hasCustomPrompt="1"/>
          </p:nvPr>
        </p:nvSpPr>
        <p:spPr>
          <a:xfrm>
            <a:off x="838200" y="785255"/>
            <a:ext cx="10515600" cy="784054"/>
          </a:xfrm>
          <a:prstGeom prst="rect">
            <a:avLst/>
          </a:prstGeom>
        </p:spPr>
        <p:txBody>
          <a:bodyPr/>
          <a:lstStyle>
            <a:lvl1pPr>
              <a:lnSpc>
                <a:spcPct val="12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Chart Samples – 36pt. font, Arial Bold.</a:t>
            </a:r>
          </a:p>
        </p:txBody>
      </p:sp>
      <p:sp>
        <p:nvSpPr>
          <p:cNvPr id="12" name="Chart Placeholder 11">
            <a:extLst>
              <a:ext uri="{FF2B5EF4-FFF2-40B4-BE49-F238E27FC236}">
                <a16:creationId xmlns:a16="http://schemas.microsoft.com/office/drawing/2014/main" id="{C8B46E30-8710-E001-2018-3D9E11BDBF3D}"/>
              </a:ext>
            </a:extLst>
          </p:cNvPr>
          <p:cNvSpPr>
            <a:spLocks noGrp="1"/>
          </p:cNvSpPr>
          <p:nvPr>
            <p:ph type="chart" sz="quarter" idx="10"/>
          </p:nvPr>
        </p:nvSpPr>
        <p:spPr>
          <a:xfrm>
            <a:off x="838200" y="1960216"/>
            <a:ext cx="5427663" cy="4210050"/>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14" name="Chart Placeholder 13">
            <a:extLst>
              <a:ext uri="{FF2B5EF4-FFF2-40B4-BE49-F238E27FC236}">
                <a16:creationId xmlns:a16="http://schemas.microsoft.com/office/drawing/2014/main" id="{AA45D7A2-B002-EF84-B0CC-113E301B9626}"/>
              </a:ext>
            </a:extLst>
          </p:cNvPr>
          <p:cNvSpPr>
            <a:spLocks noGrp="1"/>
          </p:cNvSpPr>
          <p:nvPr>
            <p:ph type="chart" sz="quarter" idx="11"/>
          </p:nvPr>
        </p:nvSpPr>
        <p:spPr>
          <a:xfrm>
            <a:off x="6908800" y="1960563"/>
            <a:ext cx="4445000" cy="4210050"/>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Tree>
    <p:extLst>
      <p:ext uri="{BB962C8B-B14F-4D97-AF65-F5344CB8AC3E}">
        <p14:creationId xmlns:p14="http://schemas.microsoft.com/office/powerpoint/2010/main" val="15801866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Section Divider Slide">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81E64ADE-9377-2B6A-001A-3072129D8DE4}"/>
              </a:ext>
            </a:extLst>
          </p:cNvPr>
          <p:cNvSpPr>
            <a:spLocks noGrp="1"/>
          </p:cNvSpPr>
          <p:nvPr>
            <p:ph type="title" hasCustomPrompt="1"/>
          </p:nvPr>
        </p:nvSpPr>
        <p:spPr>
          <a:xfrm>
            <a:off x="838200" y="1430867"/>
            <a:ext cx="10515600" cy="1472972"/>
          </a:xfrm>
          <a:prstGeom prst="rect">
            <a:avLst/>
          </a:prstGeom>
        </p:spPr>
        <p:txBody>
          <a:bodyPr anchor="b"/>
          <a:lstStyle>
            <a:lvl1pPr algn="ctr">
              <a:lnSpc>
                <a:spcPct val="100000"/>
              </a:lnSpc>
              <a:spcBef>
                <a:spcPts val="300"/>
              </a:spcBef>
              <a:spcAft>
                <a:spcPts val="500"/>
              </a:spcAft>
              <a:defRPr b="0">
                <a:solidFill>
                  <a:schemeClr val="tx1"/>
                </a:solidFill>
                <a:latin typeface="Arial" panose="020B0604020202020204" pitchFamily="34" charset="0"/>
                <a:cs typeface="Arial" panose="020B0604020202020204" pitchFamily="34" charset="0"/>
              </a:defRPr>
            </a:lvl1pPr>
          </a:lstStyle>
          <a:p>
            <a:r>
              <a:rPr lang="en-US" dirty="0"/>
              <a:t>Divider Slide – 44pt. font</a:t>
            </a:r>
          </a:p>
        </p:txBody>
      </p:sp>
      <p:sp>
        <p:nvSpPr>
          <p:cNvPr id="4" name="Text Placeholder 2">
            <a:extLst>
              <a:ext uri="{FF2B5EF4-FFF2-40B4-BE49-F238E27FC236}">
                <a16:creationId xmlns:a16="http://schemas.microsoft.com/office/drawing/2014/main" id="{07B0DE55-7489-069C-DF79-3CEBA16095A0}"/>
              </a:ext>
            </a:extLst>
          </p:cNvPr>
          <p:cNvSpPr>
            <a:spLocks noGrp="1"/>
          </p:cNvSpPr>
          <p:nvPr>
            <p:ph type="body" sz="quarter" idx="11" hasCustomPrompt="1"/>
          </p:nvPr>
        </p:nvSpPr>
        <p:spPr>
          <a:xfrm>
            <a:off x="1514475" y="2998788"/>
            <a:ext cx="9163050" cy="854075"/>
          </a:xfrm>
          <a:prstGeom prst="rect">
            <a:avLst/>
          </a:prstGeom>
        </p:spPr>
        <p:txBody>
          <a:bodyPr/>
          <a:lstStyle>
            <a:lvl1pPr marL="0" indent="0" algn="ctr">
              <a:buNone/>
              <a:defRPr sz="2400">
                <a:solidFill>
                  <a:schemeClr val="tx2"/>
                </a:solidFill>
                <a:latin typeface="Tahoma" panose="020B0604030504040204" pitchFamily="34" charset="0"/>
                <a:ea typeface="Tahoma" panose="020B0604030504040204" pitchFamily="34" charset="0"/>
                <a:cs typeface="Tahoma" panose="020B0604030504040204" pitchFamily="34" charset="0"/>
              </a:defRPr>
            </a:lvl1pPr>
          </a:lstStyle>
          <a:p>
            <a:pPr lvl="0"/>
            <a:r>
              <a:rPr lang="en-US" dirty="0"/>
              <a:t>Subhead here</a:t>
            </a:r>
          </a:p>
        </p:txBody>
      </p:sp>
      <p:sp>
        <p:nvSpPr>
          <p:cNvPr id="6" name="Text Placeholder 2">
            <a:extLst>
              <a:ext uri="{FF2B5EF4-FFF2-40B4-BE49-F238E27FC236}">
                <a16:creationId xmlns:a16="http://schemas.microsoft.com/office/drawing/2014/main" id="{2F4534E9-94D2-4F66-3EF6-E59E69B6DDF7}"/>
              </a:ext>
            </a:extLst>
          </p:cNvPr>
          <p:cNvSpPr>
            <a:spLocks noGrp="1"/>
          </p:cNvSpPr>
          <p:nvPr>
            <p:ph type="body" sz="quarter" idx="12" hasCustomPrompt="1"/>
          </p:nvPr>
        </p:nvSpPr>
        <p:spPr>
          <a:xfrm>
            <a:off x="1514260" y="4252612"/>
            <a:ext cx="9163050" cy="854075"/>
          </a:xfrm>
          <a:prstGeom prst="rect">
            <a:avLst/>
          </a:prstGeom>
        </p:spPr>
        <p:txBody>
          <a:bodyPr/>
          <a:lstStyle>
            <a:lvl1pPr marL="0" indent="0" algn="ctr">
              <a:buNone/>
              <a:defRPr sz="2400">
                <a:solidFill>
                  <a:schemeClr val="tx2"/>
                </a:solidFill>
                <a:latin typeface="Tahoma" panose="020B0604030504040204" pitchFamily="34" charset="0"/>
                <a:ea typeface="Tahoma" panose="020B0604030504040204" pitchFamily="34" charset="0"/>
                <a:cs typeface="Tahoma" panose="020B0604030504040204" pitchFamily="34" charset="0"/>
              </a:defRPr>
            </a:lvl1pPr>
          </a:lstStyle>
          <a:p>
            <a:pPr lvl="0"/>
            <a:r>
              <a:rPr lang="en-US" dirty="0"/>
              <a:t>Secondary information</a:t>
            </a:r>
          </a:p>
        </p:txBody>
      </p:sp>
    </p:spTree>
    <p:extLst>
      <p:ext uri="{BB962C8B-B14F-4D97-AF65-F5344CB8AC3E}">
        <p14:creationId xmlns:p14="http://schemas.microsoft.com/office/powerpoint/2010/main" val="25886531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8A3D75-8654-BF3F-B46A-04778565B682}"/>
              </a:ext>
            </a:extLst>
          </p:cNvPr>
          <p:cNvSpPr/>
          <p:nvPr userDrawn="1"/>
        </p:nvSpPr>
        <p:spPr>
          <a:xfrm>
            <a:off x="0" y="0"/>
            <a:ext cx="12192000" cy="6858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87EB11C-BE2A-CCFE-36B8-D9D6A28FA45A}"/>
              </a:ext>
            </a:extLst>
          </p:cNvPr>
          <p:cNvSpPr>
            <a:spLocks noGrp="1"/>
          </p:cNvSpPr>
          <p:nvPr>
            <p:ph type="ctrTitle" idx="4294967295"/>
          </p:nvPr>
        </p:nvSpPr>
        <p:spPr>
          <a:xfrm>
            <a:off x="788096" y="2010072"/>
            <a:ext cx="7830610" cy="2782111"/>
          </a:xfrm>
          <a:prstGeom prst="rect">
            <a:avLst/>
          </a:prstGeom>
        </p:spPr>
        <p:txBody>
          <a:bodyPr anchor="ctr">
            <a:noAutofit/>
          </a:bodyPr>
          <a:lstStyle>
            <a:lvl1pPr>
              <a:defRPr>
                <a:latin typeface="Arial" panose="020B0604020202020204" pitchFamily="34" charset="0"/>
                <a:cs typeface="Arial" panose="020B0604020202020204" pitchFamily="34" charset="0"/>
              </a:defRPr>
            </a:lvl1pPr>
          </a:lstStyle>
          <a:p>
            <a:pPr algn="l">
              <a:lnSpc>
                <a:spcPts val="7200"/>
              </a:lnSpc>
            </a:pPr>
            <a:r>
              <a:rPr lang="en-US" sz="7200" dirty="0">
                <a:solidFill>
                  <a:schemeClr val="bg1"/>
                </a:solidFill>
                <a:latin typeface="Work Sans Light" pitchFamily="2" charset="77"/>
              </a:rPr>
              <a:t>Thank you</a:t>
            </a:r>
          </a:p>
        </p:txBody>
      </p:sp>
      <p:pic>
        <p:nvPicPr>
          <p:cNvPr id="4" name="Picture 3" descr="A white letters on a black background&#10;&#10;Description automatically generated">
            <a:extLst>
              <a:ext uri="{FF2B5EF4-FFF2-40B4-BE49-F238E27FC236}">
                <a16:creationId xmlns:a16="http://schemas.microsoft.com/office/drawing/2014/main" id="{85639D76-A6BC-5511-FA5A-299D2CE7B18F}"/>
              </a:ext>
            </a:extLst>
          </p:cNvPr>
          <p:cNvPicPr>
            <a:picLocks noGrp="1" noRot="1" noChangeAspect="1" noMove="1" noResize="1" noEditPoints="1" noAdjustHandles="1" noChangeArrowheads="1" noChangeShapeType="1" noCrop="1"/>
          </p:cNvPicPr>
          <p:nvPr userDrawn="1"/>
        </p:nvPicPr>
        <p:blipFill>
          <a:blip r:embed="rId2"/>
          <a:stretch>
            <a:fillRect/>
          </a:stretch>
        </p:blipFill>
        <p:spPr>
          <a:xfrm>
            <a:off x="788095" y="379986"/>
            <a:ext cx="1736443" cy="538297"/>
          </a:xfrm>
          <a:prstGeom prst="rect">
            <a:avLst/>
          </a:prstGeom>
        </p:spPr>
      </p:pic>
    </p:spTree>
    <p:extLst>
      <p:ext uri="{BB962C8B-B14F-4D97-AF65-F5344CB8AC3E}">
        <p14:creationId xmlns:p14="http://schemas.microsoft.com/office/powerpoint/2010/main" val="1518100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FB6DB-14ED-794D-0A2A-B478837C8659}"/>
              </a:ext>
            </a:extLst>
          </p:cNvPr>
          <p:cNvSpPr>
            <a:spLocks noGrp="1"/>
          </p:cNvSpPr>
          <p:nvPr>
            <p:ph type="title"/>
          </p:nvPr>
        </p:nvSpPr>
        <p:spPr>
          <a:xfrm>
            <a:off x="831850" y="1709738"/>
            <a:ext cx="10515600" cy="2852737"/>
          </a:xfrm>
          <a:prstGeom prst="rect">
            <a:avLst/>
          </a:prstGeom>
        </p:spPr>
        <p:txBody>
          <a:bodyPr anchor="b"/>
          <a:lstStyle>
            <a:lvl1pPr>
              <a:defRPr sz="4400">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B00A2982-621D-8F10-2085-3AAB09F33BD2}"/>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Tree>
    <p:extLst>
      <p:ext uri="{BB962C8B-B14F-4D97-AF65-F5344CB8AC3E}">
        <p14:creationId xmlns:p14="http://schemas.microsoft.com/office/powerpoint/2010/main" val="102490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D3FF4-8D21-DBC2-9576-8A6DA377AD0A}"/>
              </a:ext>
            </a:extLst>
          </p:cNvPr>
          <p:cNvSpPr>
            <a:spLocks noGrp="1"/>
          </p:cNvSpPr>
          <p:nvPr>
            <p:ph type="title"/>
          </p:nvPr>
        </p:nvSpPr>
        <p:spPr>
          <a:xfrm>
            <a:off x="838200" y="842203"/>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F1EA0A7F-AED2-D370-1608-2FDB2428008B}"/>
              </a:ext>
            </a:extLst>
          </p:cNvPr>
          <p:cNvSpPr>
            <a:spLocks noGrp="1"/>
          </p:cNvSpPr>
          <p:nvPr>
            <p:ph sz="half" idx="1"/>
          </p:nvPr>
        </p:nvSpPr>
        <p:spPr>
          <a:xfrm>
            <a:off x="838200" y="2302703"/>
            <a:ext cx="5181600" cy="435133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EE9447E-07CE-843B-5834-6B993822EDF8}"/>
              </a:ext>
            </a:extLst>
          </p:cNvPr>
          <p:cNvSpPr>
            <a:spLocks noGrp="1"/>
          </p:cNvSpPr>
          <p:nvPr>
            <p:ph sz="half" idx="2"/>
          </p:nvPr>
        </p:nvSpPr>
        <p:spPr>
          <a:xfrm>
            <a:off x="6172200" y="2302703"/>
            <a:ext cx="5181600" cy="435133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66288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56D45-970E-5938-6BFB-D90F55296F58}"/>
              </a:ext>
            </a:extLst>
          </p:cNvPr>
          <p:cNvSpPr>
            <a:spLocks noGrp="1"/>
          </p:cNvSpPr>
          <p:nvPr>
            <p:ph type="title"/>
          </p:nvPr>
        </p:nvSpPr>
        <p:spPr>
          <a:xfrm>
            <a:off x="839788" y="862082"/>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a:extLst>
              <a:ext uri="{FF2B5EF4-FFF2-40B4-BE49-F238E27FC236}">
                <a16:creationId xmlns:a16="http://schemas.microsoft.com/office/drawing/2014/main" id="{EF30D5BD-47CE-57F5-87DB-B5461648E79F}"/>
              </a:ext>
            </a:extLst>
          </p:cNvPr>
          <p:cNvSpPr>
            <a:spLocks noGrp="1"/>
          </p:cNvSpPr>
          <p:nvPr>
            <p:ph type="body" idx="1"/>
          </p:nvPr>
        </p:nvSpPr>
        <p:spPr>
          <a:xfrm>
            <a:off x="839788" y="2178120"/>
            <a:ext cx="5157787" cy="823912"/>
          </a:xfrm>
          <a:prstGeom prst="rect">
            <a:avLst/>
          </a:prstGeom>
        </p:spPr>
        <p:txBody>
          <a:bodyPr anchor="b"/>
          <a:lstStyle>
            <a:lvl1pPr marL="0" indent="0">
              <a:buNone/>
              <a:defRPr sz="2400" b="0">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591FE72-7F2B-6BFA-8966-2FAE8A94A8C5}"/>
              </a:ext>
            </a:extLst>
          </p:cNvPr>
          <p:cNvSpPr>
            <a:spLocks noGrp="1"/>
          </p:cNvSpPr>
          <p:nvPr>
            <p:ph sz="half" idx="2"/>
          </p:nvPr>
        </p:nvSpPr>
        <p:spPr>
          <a:xfrm>
            <a:off x="839788" y="3002032"/>
            <a:ext cx="5157787" cy="3684588"/>
          </a:xfrm>
          <a:prstGeom prst="rect">
            <a:avLst/>
          </a:prstGeom>
        </p:spPr>
        <p:txBody>
          <a:bodyPr/>
          <a:lstStyle>
            <a:lvl1pPr>
              <a:defRPr b="0" i="0">
                <a:latin typeface="Tahoma" panose="020B0604030504040204" pitchFamily="34" charset="0"/>
                <a:ea typeface="Tahoma" panose="020B0604030504040204" pitchFamily="34" charset="0"/>
                <a:cs typeface="Tahoma" panose="020B0604030504040204" pitchFamily="34" charset="0"/>
              </a:defRPr>
            </a:lvl1pPr>
            <a:lvl2pPr>
              <a:defRPr b="0" i="0">
                <a:latin typeface="Tahoma" panose="020B0604030504040204" pitchFamily="34" charset="0"/>
                <a:ea typeface="Tahoma" panose="020B0604030504040204" pitchFamily="34" charset="0"/>
                <a:cs typeface="Tahoma" panose="020B0604030504040204" pitchFamily="34" charset="0"/>
              </a:defRPr>
            </a:lvl2pPr>
            <a:lvl3pPr>
              <a:defRPr b="0" i="0">
                <a:latin typeface="Tahoma" panose="020B0604030504040204" pitchFamily="34" charset="0"/>
                <a:ea typeface="Tahoma" panose="020B0604030504040204" pitchFamily="34" charset="0"/>
                <a:cs typeface="Tahoma" panose="020B0604030504040204" pitchFamily="34" charset="0"/>
              </a:defRPr>
            </a:lvl3pPr>
            <a:lvl4pPr>
              <a:defRPr b="0" i="0">
                <a:latin typeface="Tahoma" panose="020B0604030504040204" pitchFamily="34" charset="0"/>
                <a:ea typeface="Tahoma" panose="020B0604030504040204" pitchFamily="34" charset="0"/>
                <a:cs typeface="Tahoma" panose="020B0604030504040204" pitchFamily="34" charset="0"/>
              </a:defRPr>
            </a:lvl4pPr>
            <a:lvl5pPr>
              <a:defRPr b="0" i="0">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37B28E9-0B44-2A22-3CCF-6B91CC60E030}"/>
              </a:ext>
            </a:extLst>
          </p:cNvPr>
          <p:cNvSpPr>
            <a:spLocks noGrp="1"/>
          </p:cNvSpPr>
          <p:nvPr>
            <p:ph type="body" sz="quarter" idx="3"/>
          </p:nvPr>
        </p:nvSpPr>
        <p:spPr>
          <a:xfrm>
            <a:off x="6172200" y="2178120"/>
            <a:ext cx="5183188" cy="823912"/>
          </a:xfrm>
          <a:prstGeom prst="rect">
            <a:avLst/>
          </a:prstGeom>
        </p:spPr>
        <p:txBody>
          <a:bodyPr anchor="b"/>
          <a:lstStyle>
            <a:lvl1pPr marL="0" indent="0">
              <a:buNone/>
              <a:defRPr sz="2400" b="0">
                <a:latin typeface="Tahoma" panose="020B0604030504040204" pitchFamily="34" charset="0"/>
                <a:ea typeface="Tahoma" panose="020B0604030504040204" pitchFamily="34" charset="0"/>
                <a:cs typeface="Tahoma" panose="020B060403050404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93C56167-94D7-20D0-3134-5FC4708AC510}"/>
              </a:ext>
            </a:extLst>
          </p:cNvPr>
          <p:cNvSpPr>
            <a:spLocks noGrp="1"/>
          </p:cNvSpPr>
          <p:nvPr>
            <p:ph sz="quarter" idx="4"/>
          </p:nvPr>
        </p:nvSpPr>
        <p:spPr>
          <a:xfrm>
            <a:off x="6172200" y="3002032"/>
            <a:ext cx="5183188" cy="3684588"/>
          </a:xfrm>
          <a:prstGeom prst="rect">
            <a:avLst/>
          </a:prstGeom>
        </p:spPr>
        <p:txBody>
          <a:bodyPr/>
          <a:lstStyle>
            <a:lvl1pPr>
              <a:defRPr>
                <a:latin typeface="Tahoma" panose="020B0604030504040204" pitchFamily="34" charset="0"/>
                <a:ea typeface="Tahoma" panose="020B0604030504040204" pitchFamily="34" charset="0"/>
                <a:cs typeface="Tahoma" panose="020B0604030504040204" pitchFamily="34" charset="0"/>
              </a:defRPr>
            </a:lvl1pPr>
            <a:lvl2pPr>
              <a:defRPr>
                <a:latin typeface="Tahoma" panose="020B0604030504040204" pitchFamily="34" charset="0"/>
                <a:ea typeface="Tahoma" panose="020B0604030504040204" pitchFamily="34" charset="0"/>
                <a:cs typeface="Tahoma" panose="020B0604030504040204" pitchFamily="34" charset="0"/>
              </a:defRPr>
            </a:lvl2pPr>
            <a:lvl3pPr>
              <a:defRPr>
                <a:latin typeface="Tahoma" panose="020B0604030504040204" pitchFamily="34" charset="0"/>
                <a:ea typeface="Tahoma" panose="020B0604030504040204" pitchFamily="34" charset="0"/>
                <a:cs typeface="Tahoma" panose="020B0604030504040204" pitchFamily="34" charset="0"/>
              </a:defRPr>
            </a:lvl3pPr>
            <a:lvl4pPr>
              <a:defRPr>
                <a:latin typeface="Tahoma" panose="020B0604030504040204" pitchFamily="34" charset="0"/>
                <a:ea typeface="Tahoma" panose="020B0604030504040204" pitchFamily="34" charset="0"/>
                <a:cs typeface="Tahoma" panose="020B0604030504040204" pitchFamily="34" charset="0"/>
              </a:defRPr>
            </a:lvl4pPr>
            <a:lvl5pPr>
              <a:defRPr>
                <a:latin typeface="Tahoma" panose="020B0604030504040204" pitchFamily="34" charset="0"/>
                <a:ea typeface="Tahoma" panose="020B0604030504040204" pitchFamily="34" charset="0"/>
                <a:cs typeface="Tahom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91858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80876-E6B6-404F-4C6B-2243B43314C9}"/>
              </a:ext>
            </a:extLst>
          </p:cNvPr>
          <p:cNvSpPr>
            <a:spLocks noGrp="1"/>
          </p:cNvSpPr>
          <p:nvPr>
            <p:ph type="title"/>
          </p:nvPr>
        </p:nvSpPr>
        <p:spPr>
          <a:xfrm>
            <a:off x="838200" y="951534"/>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85563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5303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2E577-33A3-55B3-F5A5-EFF9C288F95C}"/>
              </a:ext>
            </a:extLst>
          </p:cNvPr>
          <p:cNvSpPr>
            <a:spLocks noGrp="1"/>
          </p:cNvSpPr>
          <p:nvPr>
            <p:ph type="title"/>
          </p:nvPr>
        </p:nvSpPr>
        <p:spPr>
          <a:xfrm>
            <a:off x="839788" y="987424"/>
            <a:ext cx="3932237" cy="1069975"/>
          </a:xfrm>
          <a:prstGeom prst="rect">
            <a:avLst/>
          </a:prstGeom>
        </p:spPr>
        <p:txBody>
          <a:bodyPr anchor="b"/>
          <a:lstStyle>
            <a:lvl1pPr>
              <a:defRPr sz="3200">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8DC890E5-D6E0-652D-0746-EAB82813E69A}"/>
              </a:ext>
            </a:extLst>
          </p:cNvPr>
          <p:cNvSpPr>
            <a:spLocks noGrp="1"/>
          </p:cNvSpPr>
          <p:nvPr>
            <p:ph idx="1"/>
          </p:nvPr>
        </p:nvSpPr>
        <p:spPr>
          <a:xfrm>
            <a:off x="5183188" y="987425"/>
            <a:ext cx="6172200" cy="4873625"/>
          </a:xfrm>
          <a:prstGeom prst="rect">
            <a:avLst/>
          </a:prstGeom>
        </p:spPr>
        <p:txBody>
          <a:bodyPr/>
          <a:lstStyle>
            <a:lvl1pPr>
              <a:defRPr sz="3200">
                <a:latin typeface="Tahoma" panose="020B0604030504040204" pitchFamily="34" charset="0"/>
                <a:ea typeface="Tahoma" panose="020B0604030504040204" pitchFamily="34" charset="0"/>
                <a:cs typeface="Tahoma" panose="020B0604030504040204" pitchFamily="34" charset="0"/>
              </a:defRPr>
            </a:lvl1pPr>
            <a:lvl2pPr>
              <a:defRPr sz="2800">
                <a:latin typeface="Tahoma" panose="020B0604030504040204" pitchFamily="34" charset="0"/>
                <a:ea typeface="Tahoma" panose="020B0604030504040204" pitchFamily="34" charset="0"/>
                <a:cs typeface="Tahoma" panose="020B0604030504040204" pitchFamily="34" charset="0"/>
              </a:defRPr>
            </a:lvl2pPr>
            <a:lvl3pPr>
              <a:defRPr sz="2400">
                <a:latin typeface="Tahoma" panose="020B0604030504040204" pitchFamily="34" charset="0"/>
                <a:ea typeface="Tahoma" panose="020B0604030504040204" pitchFamily="34" charset="0"/>
                <a:cs typeface="Tahoma" panose="020B0604030504040204" pitchFamily="34" charset="0"/>
              </a:defRPr>
            </a:lvl3pPr>
            <a:lvl4pPr>
              <a:defRPr sz="2000">
                <a:latin typeface="Tahoma" panose="020B0604030504040204" pitchFamily="34" charset="0"/>
                <a:ea typeface="Tahoma" panose="020B0604030504040204" pitchFamily="34" charset="0"/>
                <a:cs typeface="Tahoma" panose="020B0604030504040204" pitchFamily="34" charset="0"/>
              </a:defRPr>
            </a:lvl4pPr>
            <a:lvl5pPr>
              <a:defRPr sz="2000">
                <a:latin typeface="Tahoma" panose="020B0604030504040204" pitchFamily="34" charset="0"/>
                <a:ea typeface="Tahoma" panose="020B0604030504040204" pitchFamily="34" charset="0"/>
                <a:cs typeface="Tahoma" panose="020B0604030504040204" pitchFamily="34"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5944D7D-F73F-6CC8-5C93-4F39F635560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Tahoma" panose="020B0604030504040204" pitchFamily="34" charset="0"/>
                <a:ea typeface="Tahoma" panose="020B0604030504040204" pitchFamily="34" charset="0"/>
                <a:cs typeface="Tahoma" panose="020B060403050404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Tree>
    <p:extLst>
      <p:ext uri="{BB962C8B-B14F-4D97-AF65-F5344CB8AC3E}">
        <p14:creationId xmlns:p14="http://schemas.microsoft.com/office/powerpoint/2010/main" val="702620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4A27C-23F4-B3E9-7ECA-C4B6C217B5A8}"/>
              </a:ext>
            </a:extLst>
          </p:cNvPr>
          <p:cNvSpPr>
            <a:spLocks noGrp="1"/>
          </p:cNvSpPr>
          <p:nvPr>
            <p:ph type="title"/>
          </p:nvPr>
        </p:nvSpPr>
        <p:spPr>
          <a:xfrm>
            <a:off x="838200" y="911777"/>
            <a:ext cx="10515600" cy="1325563"/>
          </a:xfrm>
          <a:prstGeom prst="rect">
            <a:avLst/>
          </a:prstGeo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77524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BA627CD6-E9EB-E6B9-AD3D-4797FC87581E}"/>
              </a:ext>
            </a:extLst>
          </p:cNvPr>
          <p:cNvCxnSpPr/>
          <p:nvPr userDrawn="1"/>
        </p:nvCxnSpPr>
        <p:spPr>
          <a:xfrm>
            <a:off x="171893" y="493497"/>
            <a:ext cx="11848215" cy="0"/>
          </a:xfrm>
          <a:prstGeom prst="line">
            <a:avLst/>
          </a:prstGeom>
          <a:ln w="6350">
            <a:solidFill>
              <a:srgbClr val="0F3759"/>
            </a:solidFill>
          </a:ln>
        </p:spPr>
        <p:style>
          <a:lnRef idx="2">
            <a:schemeClr val="accent1"/>
          </a:lnRef>
          <a:fillRef idx="0">
            <a:schemeClr val="accent1"/>
          </a:fillRef>
          <a:effectRef idx="1">
            <a:schemeClr val="accent1"/>
          </a:effectRef>
          <a:fontRef idx="minor">
            <a:schemeClr val="tx1"/>
          </a:fontRef>
        </p:style>
      </p:cxnSp>
      <p:pic>
        <p:nvPicPr>
          <p:cNvPr id="4" name="Picture 3" descr="A blue letters on a black background&#10;&#10;Description automatically generated">
            <a:extLst>
              <a:ext uri="{FF2B5EF4-FFF2-40B4-BE49-F238E27FC236}">
                <a16:creationId xmlns:a16="http://schemas.microsoft.com/office/drawing/2014/main" id="{F3AAF2D3-6D79-701C-FDFB-97735A2F51BE}"/>
              </a:ext>
            </a:extLst>
          </p:cNvPr>
          <p:cNvPicPr>
            <a:picLocks noChangeAspect="1"/>
          </p:cNvPicPr>
          <p:nvPr userDrawn="1"/>
        </p:nvPicPr>
        <p:blipFill>
          <a:blip r:embed="rId27"/>
          <a:stretch>
            <a:fillRect/>
          </a:stretch>
        </p:blipFill>
        <p:spPr>
          <a:xfrm>
            <a:off x="171893" y="115100"/>
            <a:ext cx="849648" cy="283570"/>
          </a:xfrm>
          <a:prstGeom prst="rect">
            <a:avLst/>
          </a:prstGeom>
        </p:spPr>
      </p:pic>
    </p:spTree>
    <p:extLst>
      <p:ext uri="{BB962C8B-B14F-4D97-AF65-F5344CB8AC3E}">
        <p14:creationId xmlns:p14="http://schemas.microsoft.com/office/powerpoint/2010/main" val="586806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8" r:id="rId9"/>
    <p:sldLayoutId id="2147483659" r:id="rId10"/>
    <p:sldLayoutId id="2147483660" r:id="rId11"/>
    <p:sldLayoutId id="2147483661" r:id="rId12"/>
    <p:sldLayoutId id="2147483662" r:id="rId13"/>
    <p:sldLayoutId id="2147483664" r:id="rId14"/>
    <p:sldLayoutId id="2147483666" r:id="rId15"/>
    <p:sldLayoutId id="2147483667" r:id="rId16"/>
    <p:sldLayoutId id="2147483668" r:id="rId17"/>
    <p:sldLayoutId id="2147483669" r:id="rId18"/>
    <p:sldLayoutId id="2147483670" r:id="rId19"/>
    <p:sldLayoutId id="2147483671" r:id="rId20"/>
    <p:sldLayoutId id="2147483672" r:id="rId21"/>
    <p:sldLayoutId id="2147483673" r:id="rId22"/>
    <p:sldLayoutId id="2147483674" r:id="rId23"/>
    <p:sldLayoutId id="2147483675" r:id="rId24"/>
    <p:sldLayoutId id="2147483676" r:id="rId25"/>
  </p:sldLayoutIdLst>
  <p:txStyles>
    <p:title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useo Sans 300" panose="02000000000000000000"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useo Sans 300" panose="02000000000000000000"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useo Sans 300" panose="02000000000000000000"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useo Sans 300" panose="02000000000000000000"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useo Sans 300" panose="02000000000000000000"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strategicengagements@aafp.org" TargetMode="External"/><Relationship Id="rId1" Type="http://schemas.openxmlformats.org/officeDocument/2006/relationships/slideLayout" Target="../slideLayouts/slideLayout1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D86F-A523-6C98-07DB-234E28167D1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382E226-F790-93A2-ECF5-50E0FA218E7C}"/>
              </a:ext>
            </a:extLst>
          </p:cNvPr>
          <p:cNvSpPr txBox="1">
            <a:spLocks/>
          </p:cNvSpPr>
          <p:nvPr/>
        </p:nvSpPr>
        <p:spPr>
          <a:xfrm>
            <a:off x="788096" y="743706"/>
            <a:ext cx="10524945"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solidFill>
                  <a:srgbClr val="FF0000"/>
                </a:solidFill>
                <a:latin typeface="Work Sans Light" pitchFamily="2" charset="77"/>
              </a:rPr>
              <a:t>Instructions for using this PPT deck.</a:t>
            </a:r>
          </a:p>
        </p:txBody>
      </p:sp>
      <p:sp>
        <p:nvSpPr>
          <p:cNvPr id="5" name="Content Placeholder 2">
            <a:extLst>
              <a:ext uri="{FF2B5EF4-FFF2-40B4-BE49-F238E27FC236}">
                <a16:creationId xmlns:a16="http://schemas.microsoft.com/office/drawing/2014/main" id="{44E53327-E694-66CF-D876-2E5816832B51}"/>
              </a:ext>
            </a:extLst>
          </p:cNvPr>
          <p:cNvSpPr txBox="1">
            <a:spLocks/>
          </p:cNvSpPr>
          <p:nvPr/>
        </p:nvSpPr>
        <p:spPr>
          <a:xfrm>
            <a:off x="788096" y="2367816"/>
            <a:ext cx="8971920" cy="3841835"/>
          </a:xfrm>
          <a:prstGeom prst="rect">
            <a:avLst/>
          </a:prstGeom>
        </p:spPr>
        <p:txBody>
          <a:bodyPr>
            <a:normAutofit fontScale="8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lnSpc>
                <a:spcPct val="110000"/>
              </a:lnSpc>
              <a:spcBef>
                <a:spcPts val="0"/>
              </a:spcBef>
              <a:buNone/>
            </a:pPr>
            <a:r>
              <a:rPr lang="en-US" sz="1800" dirty="0">
                <a:solidFill>
                  <a:srgbClr val="FF0000"/>
                </a:solidFill>
                <a:latin typeface="Museo Sans 300" panose="02000000000000000000" pitchFamily="2" charset="77"/>
              </a:rPr>
              <a:t>1. Only use the fonts outlined below within this presentation:</a:t>
            </a:r>
            <a:br>
              <a:rPr lang="en-US" sz="1800" dirty="0">
                <a:solidFill>
                  <a:srgbClr val="FF0000"/>
                </a:solidFill>
                <a:latin typeface="Museo Sans 300" panose="02000000000000000000" pitchFamily="2" charset="77"/>
              </a:rPr>
            </a:br>
            <a:endParaRPr lang="en-US" sz="1800" dirty="0">
              <a:solidFill>
                <a:srgbClr val="FF0000"/>
              </a:solidFill>
              <a:latin typeface="Museo Sans 300" panose="02000000000000000000" pitchFamily="2" charset="77"/>
            </a:endParaRPr>
          </a:p>
          <a:p>
            <a:pPr marL="0" indent="0" fontAlgn="base">
              <a:lnSpc>
                <a:spcPct val="110000"/>
              </a:lnSpc>
              <a:spcBef>
                <a:spcPts val="0"/>
              </a:spcBef>
              <a:buNone/>
            </a:pPr>
            <a:r>
              <a:rPr lang="en-US" sz="4800" dirty="0">
                <a:solidFill>
                  <a:srgbClr val="FF0000"/>
                </a:solidFill>
                <a:latin typeface="Arial" panose="020B0604020202020204" pitchFamily="34" charset="0"/>
                <a:cs typeface="Arial" panose="020B0604020202020204" pitchFamily="34" charset="0"/>
              </a:rPr>
              <a:t>Arial Regular for headlines</a:t>
            </a:r>
          </a:p>
          <a:p>
            <a:pPr marL="0" indent="0" fontAlgn="base">
              <a:lnSpc>
                <a:spcPct val="110000"/>
              </a:lnSpc>
              <a:spcBef>
                <a:spcPts val="0"/>
              </a:spcBef>
              <a:buNone/>
            </a:pPr>
            <a:r>
              <a:rPr lang="en-US" sz="1800" b="1" dirty="0">
                <a:solidFill>
                  <a:srgbClr val="FF0000"/>
                </a:solidFill>
                <a:latin typeface="Arial Black" panose="020B0604020202020204" pitchFamily="34" charset="0"/>
                <a:cs typeface="Arial Black" panose="020B0604020202020204" pitchFamily="34" charset="0"/>
              </a:rPr>
              <a:t>Arial Black in all CAPS for SUBHEADS</a:t>
            </a:r>
            <a:br>
              <a:rPr lang="en-US" sz="1800" b="1" dirty="0">
                <a:solidFill>
                  <a:srgbClr val="FF0000"/>
                </a:solidFill>
                <a:latin typeface="Arial Black" panose="020B0604020202020204" pitchFamily="34" charset="0"/>
                <a:cs typeface="Arial Black" panose="020B0604020202020204" pitchFamily="34" charset="0"/>
              </a:rPr>
            </a:br>
            <a:r>
              <a:rPr lang="en-US" sz="1800" b="1" dirty="0">
                <a:solidFill>
                  <a:srgbClr val="FF0000"/>
                </a:solidFill>
                <a:latin typeface="Arial Black" panose="020B0604020202020204" pitchFamily="34" charset="0"/>
                <a:cs typeface="Arial Black" panose="020B0604020202020204" pitchFamily="34" charset="0"/>
              </a:rPr>
              <a:t>Arial Black to call out important information within body copy</a:t>
            </a:r>
            <a:br>
              <a:rPr lang="en-US" sz="1800" b="1" dirty="0">
                <a:solidFill>
                  <a:srgbClr val="FF0000"/>
                </a:solidFill>
                <a:latin typeface="Arial Black" panose="020B0604020202020204" pitchFamily="34" charset="0"/>
                <a:cs typeface="Arial Black" panose="020B0604020202020204" pitchFamily="34" charset="0"/>
              </a:rPr>
            </a:br>
            <a:r>
              <a:rPr lang="en-US" sz="1300" dirty="0">
                <a:solidFill>
                  <a:srgbClr val="FF0000"/>
                </a:solidFill>
                <a:latin typeface="Arial Narrow" panose="020B0604020202020204" pitchFamily="34" charset="0"/>
                <a:cs typeface="Arial Narrow" panose="020B0604020202020204" pitchFamily="34" charset="0"/>
              </a:rPr>
              <a:t>Arial Narrow Regular for footnotes</a:t>
            </a:r>
            <a:br>
              <a:rPr lang="en-US" sz="1800" b="1" dirty="0">
                <a:solidFill>
                  <a:srgbClr val="FF0000"/>
                </a:solidFill>
                <a:latin typeface="Arial Black" panose="020B0604020202020204" pitchFamily="34" charset="0"/>
                <a:cs typeface="Arial Black" panose="020B0604020202020204" pitchFamily="34" charset="0"/>
              </a:rPr>
            </a:br>
            <a:br>
              <a:rPr lang="en-US" sz="1900" b="1" dirty="0">
                <a:solidFill>
                  <a:srgbClr val="FF0000"/>
                </a:solidFill>
                <a:latin typeface="Arial Black" panose="020B0604020202020204" pitchFamily="34" charset="0"/>
                <a:cs typeface="Arial Black" panose="020B0604020202020204" pitchFamily="34" charset="0"/>
              </a:rPr>
            </a:br>
            <a:r>
              <a:rPr lang="en-US" sz="1900" dirty="0">
                <a:solidFill>
                  <a:srgbClr val="FF0000"/>
                </a:solidFill>
                <a:latin typeface="Tahoma" panose="020B0604030504040204" pitchFamily="34" charset="0"/>
                <a:ea typeface="Tahoma" panose="020B0604030504040204" pitchFamily="34" charset="0"/>
                <a:cs typeface="Tahoma" panose="020B0604030504040204" pitchFamily="34" charset="0"/>
              </a:rPr>
              <a:t>Tahoma Regular for all body copy</a:t>
            </a:r>
          </a:p>
          <a:p>
            <a:pPr marL="0" indent="0" fontAlgn="base">
              <a:lnSpc>
                <a:spcPct val="110000"/>
              </a:lnSpc>
              <a:spcBef>
                <a:spcPts val="0"/>
              </a:spcBef>
              <a:buNone/>
            </a:pPr>
            <a:endParaRPr lang="en-US" sz="1800" dirty="0">
              <a:solidFill>
                <a:srgbClr val="FF0000"/>
              </a:solidFill>
              <a:latin typeface="Museo Sans 300" panose="02000000000000000000" pitchFamily="2" charset="77"/>
            </a:endParaRPr>
          </a:p>
          <a:p>
            <a:pPr marL="0" indent="0" fontAlgn="base">
              <a:lnSpc>
                <a:spcPct val="110000"/>
              </a:lnSpc>
              <a:spcBef>
                <a:spcPts val="0"/>
              </a:spcBef>
              <a:buNone/>
            </a:pPr>
            <a:r>
              <a:rPr lang="en-US" sz="1800" dirty="0">
                <a:solidFill>
                  <a:srgbClr val="FF0000"/>
                </a:solidFill>
                <a:latin typeface="Museo Sans 300" panose="02000000000000000000" pitchFamily="2" charset="77"/>
              </a:rPr>
              <a:t>2. Do not use the “New Slide” Themes found in the toolbar. Please create your presentation by duplicating the template slides on your left in the “Normal View”. There are many options to choose from to fit your content needs.</a:t>
            </a:r>
            <a:br>
              <a:rPr lang="en-US" sz="1800" dirty="0">
                <a:solidFill>
                  <a:srgbClr val="FF0000"/>
                </a:solidFill>
                <a:latin typeface="Museo Sans 300" panose="02000000000000000000" pitchFamily="2" charset="77"/>
              </a:rPr>
            </a:br>
            <a:br>
              <a:rPr lang="en-US" sz="1800" dirty="0">
                <a:solidFill>
                  <a:srgbClr val="FF0000"/>
                </a:solidFill>
                <a:latin typeface="Museo Sans 300" panose="02000000000000000000" pitchFamily="2" charset="77"/>
              </a:rPr>
            </a:br>
            <a:r>
              <a:rPr lang="en-US" sz="1800" dirty="0">
                <a:solidFill>
                  <a:srgbClr val="FF0000"/>
                </a:solidFill>
                <a:latin typeface="Museo Sans 300" panose="02000000000000000000" pitchFamily="2" charset="77"/>
              </a:rPr>
              <a:t>3. Delete this slide before saving your final version of this PPT.</a:t>
            </a:r>
          </a:p>
          <a:p>
            <a:pPr marL="0" indent="0" fontAlgn="base">
              <a:lnSpc>
                <a:spcPct val="110000"/>
              </a:lnSpc>
              <a:spcBef>
                <a:spcPts val="0"/>
              </a:spcBef>
              <a:buNone/>
            </a:pPr>
            <a:endParaRPr lang="en-US" sz="1800" dirty="0">
              <a:solidFill>
                <a:srgbClr val="FF0000"/>
              </a:solidFill>
              <a:latin typeface="Museo Sans 300" panose="02000000000000000000" pitchFamily="2" charset="77"/>
            </a:endParaRPr>
          </a:p>
          <a:p>
            <a:pPr marL="0" indent="0" fontAlgn="base">
              <a:lnSpc>
                <a:spcPct val="110000"/>
              </a:lnSpc>
              <a:spcBef>
                <a:spcPts val="0"/>
              </a:spcBef>
              <a:buNone/>
            </a:pPr>
            <a:r>
              <a:rPr lang="en-US" sz="1800" dirty="0">
                <a:solidFill>
                  <a:srgbClr val="FF0000"/>
                </a:solidFill>
                <a:latin typeface="Museo Sans 300" panose="02000000000000000000" pitchFamily="2" charset="77"/>
              </a:rPr>
              <a:t>4. Finally, remember less is more. Avoid slides with more than five pertinent points</a:t>
            </a:r>
          </a:p>
        </p:txBody>
      </p:sp>
    </p:spTree>
    <p:extLst>
      <p:ext uri="{BB962C8B-B14F-4D97-AF65-F5344CB8AC3E}">
        <p14:creationId xmlns:p14="http://schemas.microsoft.com/office/powerpoint/2010/main" val="3591440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92E20-84BD-DAA0-8CAC-5EC1CF1703C7}"/>
              </a:ext>
            </a:extLst>
          </p:cNvPr>
          <p:cNvSpPr txBox="1">
            <a:spLocks/>
          </p:cNvSpPr>
          <p:nvPr/>
        </p:nvSpPr>
        <p:spPr>
          <a:xfrm>
            <a:off x="788096" y="2010072"/>
            <a:ext cx="9320546" cy="2782111"/>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7200"/>
              </a:lnSpc>
            </a:pPr>
            <a:r>
              <a:rPr lang="en-US" sz="5400" dirty="0">
                <a:solidFill>
                  <a:schemeClr val="bg1"/>
                </a:solidFill>
                <a:latin typeface="Arial" panose="020B0604020202020204" pitchFamily="34" charset="0"/>
                <a:cs typeface="Arial" panose="020B0604020202020204" pitchFamily="34" charset="0"/>
              </a:rPr>
              <a:t>Additional Slide Templates</a:t>
            </a:r>
          </a:p>
          <a:p>
            <a:pPr>
              <a:lnSpc>
                <a:spcPts val="7200"/>
              </a:lnSpc>
            </a:pPr>
            <a:r>
              <a:rPr lang="en-US" sz="2000" dirty="0">
                <a:solidFill>
                  <a:schemeClr val="bg1"/>
                </a:solidFill>
                <a:latin typeface="Arial" panose="020B0604020202020204" pitchFamily="34" charset="0"/>
                <a:cs typeface="Arial" panose="020B0604020202020204" pitchFamily="34" charset="0"/>
              </a:rPr>
              <a:t>(Delete unused slides)</a:t>
            </a:r>
            <a:endParaRPr lang="en-US" sz="2000" dirty="0">
              <a:solidFill>
                <a:schemeClr val="bg1"/>
              </a:solidFill>
            </a:endParaRPr>
          </a:p>
        </p:txBody>
      </p:sp>
    </p:spTree>
    <p:extLst>
      <p:ext uri="{BB962C8B-B14F-4D97-AF65-F5344CB8AC3E}">
        <p14:creationId xmlns:p14="http://schemas.microsoft.com/office/powerpoint/2010/main" val="8166775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01393FC-D1CE-85A1-1AA3-77E16BD6B9C8}"/>
              </a:ext>
            </a:extLst>
          </p:cNvPr>
          <p:cNvSpPr txBox="1">
            <a:spLocks/>
          </p:cNvSpPr>
          <p:nvPr/>
        </p:nvSpPr>
        <p:spPr>
          <a:xfrm>
            <a:off x="788097" y="743706"/>
            <a:ext cx="8600452"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two column copy.</a:t>
            </a:r>
          </a:p>
        </p:txBody>
      </p:sp>
      <p:sp>
        <p:nvSpPr>
          <p:cNvPr id="4" name="Content Placeholder 2">
            <a:extLst>
              <a:ext uri="{FF2B5EF4-FFF2-40B4-BE49-F238E27FC236}">
                <a16:creationId xmlns:a16="http://schemas.microsoft.com/office/drawing/2014/main" id="{5803B3C9-B83B-331E-BFAF-2D175542DD14}"/>
              </a:ext>
            </a:extLst>
          </p:cNvPr>
          <p:cNvSpPr txBox="1">
            <a:spLocks/>
          </p:cNvSpPr>
          <p:nvPr/>
        </p:nvSpPr>
        <p:spPr>
          <a:xfrm>
            <a:off x="788096" y="2367816"/>
            <a:ext cx="5121751" cy="22304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Bullet Point</a:t>
            </a:r>
          </a:p>
        </p:txBody>
      </p:sp>
      <p:sp>
        <p:nvSpPr>
          <p:cNvPr id="5" name="Content Placeholder 2">
            <a:extLst>
              <a:ext uri="{FF2B5EF4-FFF2-40B4-BE49-F238E27FC236}">
                <a16:creationId xmlns:a16="http://schemas.microsoft.com/office/drawing/2014/main" id="{B7A466D5-656C-A0EB-A94B-588FE7E60AB0}"/>
              </a:ext>
            </a:extLst>
          </p:cNvPr>
          <p:cNvSpPr txBox="1">
            <a:spLocks/>
          </p:cNvSpPr>
          <p:nvPr/>
        </p:nvSpPr>
        <p:spPr>
          <a:xfrm>
            <a:off x="6096000" y="2367816"/>
            <a:ext cx="5121751" cy="22304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Bullet Point</a:t>
            </a:r>
          </a:p>
        </p:txBody>
      </p:sp>
    </p:spTree>
    <p:extLst>
      <p:ext uri="{BB962C8B-B14F-4D97-AF65-F5344CB8AC3E}">
        <p14:creationId xmlns:p14="http://schemas.microsoft.com/office/powerpoint/2010/main" val="3746886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E02883-6BA0-34DD-8200-EEE173C9AA0D}"/>
              </a:ext>
            </a:extLst>
          </p:cNvPr>
          <p:cNvSpPr/>
          <p:nvPr/>
        </p:nvSpPr>
        <p:spPr>
          <a:xfrm>
            <a:off x="8233165" y="2367816"/>
            <a:ext cx="3170738" cy="329552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101393FC-D1CE-85A1-1AA3-77E16BD6B9C8}"/>
              </a:ext>
            </a:extLst>
          </p:cNvPr>
          <p:cNvSpPr txBox="1">
            <a:spLocks/>
          </p:cNvSpPr>
          <p:nvPr/>
        </p:nvSpPr>
        <p:spPr>
          <a:xfrm>
            <a:off x="788096" y="743706"/>
            <a:ext cx="8430331"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copy and callout.</a:t>
            </a:r>
          </a:p>
        </p:txBody>
      </p:sp>
      <p:sp>
        <p:nvSpPr>
          <p:cNvPr id="4" name="Content Placeholder 2">
            <a:extLst>
              <a:ext uri="{FF2B5EF4-FFF2-40B4-BE49-F238E27FC236}">
                <a16:creationId xmlns:a16="http://schemas.microsoft.com/office/drawing/2014/main" id="{5803B3C9-B83B-331E-BFAF-2D175542DD14}"/>
              </a:ext>
            </a:extLst>
          </p:cNvPr>
          <p:cNvSpPr txBox="1">
            <a:spLocks/>
          </p:cNvSpPr>
          <p:nvPr/>
        </p:nvSpPr>
        <p:spPr>
          <a:xfrm>
            <a:off x="788096" y="2367816"/>
            <a:ext cx="6717348" cy="374647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5" name="Content Placeholder 2">
            <a:extLst>
              <a:ext uri="{FF2B5EF4-FFF2-40B4-BE49-F238E27FC236}">
                <a16:creationId xmlns:a16="http://schemas.microsoft.com/office/drawing/2014/main" id="{B7A466D5-656C-A0EB-A94B-588FE7E60AB0}"/>
              </a:ext>
            </a:extLst>
          </p:cNvPr>
          <p:cNvSpPr txBox="1">
            <a:spLocks/>
          </p:cNvSpPr>
          <p:nvPr/>
        </p:nvSpPr>
        <p:spPr>
          <a:xfrm>
            <a:off x="8340467" y="2468168"/>
            <a:ext cx="2922286" cy="309187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Callout copy. A few sentences or some bullet points.</a:t>
            </a:r>
          </a:p>
        </p:txBody>
      </p:sp>
    </p:spTree>
    <p:extLst>
      <p:ext uri="{BB962C8B-B14F-4D97-AF65-F5344CB8AC3E}">
        <p14:creationId xmlns:p14="http://schemas.microsoft.com/office/powerpoint/2010/main" val="2078757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9854" y="783600"/>
            <a:ext cx="10755970" cy="806129"/>
          </a:xfrm>
        </p:spPr>
        <p:txBody>
          <a:bodyPr>
            <a:noAutofit/>
          </a:bodyPr>
          <a:lstStyle/>
          <a:p>
            <a:pPr algn="ctr"/>
            <a:r>
              <a:rPr lang="en-US" sz="4400" dirty="0">
                <a:solidFill>
                  <a:srgbClr val="0F3759"/>
                </a:solidFill>
                <a:latin typeface="Arial" panose="020B0604020202020204" pitchFamily="34" charset="0"/>
                <a:cs typeface="Arial" panose="020B0604020202020204" pitchFamily="34" charset="0"/>
              </a:rPr>
              <a:t>ARS Question</a:t>
            </a:r>
          </a:p>
        </p:txBody>
      </p:sp>
      <p:pic>
        <p:nvPicPr>
          <p:cNvPr id="5" name="Picture 4">
            <a:extLst>
              <a:ext uri="{FF2B5EF4-FFF2-40B4-BE49-F238E27FC236}">
                <a16:creationId xmlns:a16="http://schemas.microsoft.com/office/drawing/2014/main" id="{BA59AC9C-90D2-A606-0A04-04012B21E902}"/>
              </a:ext>
            </a:extLst>
          </p:cNvPr>
          <p:cNvPicPr>
            <a:picLocks noChangeAspect="1"/>
          </p:cNvPicPr>
          <p:nvPr/>
        </p:nvPicPr>
        <p:blipFill>
          <a:blip r:embed="rId2"/>
          <a:stretch>
            <a:fillRect/>
          </a:stretch>
        </p:blipFill>
        <p:spPr>
          <a:xfrm>
            <a:off x="4584700" y="2191848"/>
            <a:ext cx="3022600" cy="3022600"/>
          </a:xfrm>
          <a:prstGeom prst="rect">
            <a:avLst/>
          </a:prstGeom>
        </p:spPr>
      </p:pic>
    </p:spTree>
    <p:extLst>
      <p:ext uri="{BB962C8B-B14F-4D97-AF65-F5344CB8AC3E}">
        <p14:creationId xmlns:p14="http://schemas.microsoft.com/office/powerpoint/2010/main" val="38344271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EE84B-737F-8C56-0840-80371118EF1B}"/>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20EE746-2895-3953-EB10-4D62CF64FCBE}"/>
              </a:ext>
            </a:extLst>
          </p:cNvPr>
          <p:cNvSpPr txBox="1">
            <a:spLocks/>
          </p:cNvSpPr>
          <p:nvPr/>
        </p:nvSpPr>
        <p:spPr>
          <a:xfrm>
            <a:off x="788097" y="743706"/>
            <a:ext cx="8971920"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a:solidFill>
                  <a:srgbClr val="0F3759"/>
                </a:solidFill>
                <a:latin typeface="Arial" panose="020B0604020202020204" pitchFamily="34" charset="0"/>
                <a:cs typeface="Arial" panose="020B0604020202020204" pitchFamily="34" charset="0"/>
              </a:rPr>
              <a:t>Question 1</a:t>
            </a:r>
          </a:p>
        </p:txBody>
      </p:sp>
      <p:sp>
        <p:nvSpPr>
          <p:cNvPr id="5" name="Content Placeholder 2">
            <a:extLst>
              <a:ext uri="{FF2B5EF4-FFF2-40B4-BE49-F238E27FC236}">
                <a16:creationId xmlns:a16="http://schemas.microsoft.com/office/drawing/2014/main" id="{4B55603A-E5D1-20C6-AC81-43DCB8190071}"/>
              </a:ext>
            </a:extLst>
          </p:cNvPr>
          <p:cNvSpPr txBox="1">
            <a:spLocks/>
          </p:cNvSpPr>
          <p:nvPr/>
        </p:nvSpPr>
        <p:spPr>
          <a:xfrm>
            <a:off x="788096" y="2367816"/>
            <a:ext cx="8971920" cy="38418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Answer 1</a:t>
            </a:r>
          </a:p>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Answer 2</a:t>
            </a:r>
          </a:p>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Answer 3</a:t>
            </a:r>
          </a:p>
          <a:p>
            <a:pPr marL="514350" indent="-514350" fontAlgn="base">
              <a:spcBef>
                <a:spcPts val="0"/>
              </a:spcBef>
              <a:buFont typeface="+mj-lt"/>
              <a:buAutoNum type="alphaUcPeriod"/>
            </a:pPr>
            <a:r>
              <a:rPr lang="en-US" dirty="0">
                <a:ea typeface="Tahoma" panose="020B0604030504040204" pitchFamily="34" charset="0"/>
                <a:cs typeface="Tahoma" panose="020B0604030504040204" pitchFamily="34" charset="0"/>
              </a:rPr>
              <a:t>All of the Above</a:t>
            </a:r>
          </a:p>
        </p:txBody>
      </p:sp>
      <p:sp>
        <p:nvSpPr>
          <p:cNvPr id="3" name="TextBox 2">
            <a:extLst>
              <a:ext uri="{FF2B5EF4-FFF2-40B4-BE49-F238E27FC236}">
                <a16:creationId xmlns:a16="http://schemas.microsoft.com/office/drawing/2014/main" id="{5661F384-693A-E24E-576C-ED89B40C190E}"/>
              </a:ext>
            </a:extLst>
          </p:cNvPr>
          <p:cNvSpPr txBox="1"/>
          <p:nvPr/>
        </p:nvSpPr>
        <p:spPr>
          <a:xfrm>
            <a:off x="788096" y="1644134"/>
            <a:ext cx="6096000" cy="523220"/>
          </a:xfrm>
          <a:prstGeom prst="rect">
            <a:avLst/>
          </a:prstGeom>
          <a:noFill/>
        </p:spPr>
        <p:txBody>
          <a:bodyPr wrap="square">
            <a:spAutoFit/>
          </a:bodyPr>
          <a:lstStyle/>
          <a:p>
            <a:pPr marL="0" indent="0" fontAlgn="base">
              <a:spcBef>
                <a:spcPts val="0"/>
              </a:spcBef>
              <a:buNone/>
            </a:pPr>
            <a:r>
              <a:rPr lang="en-US" sz="2800" dirty="0">
                <a:ea typeface="Tahoma" panose="020B0604030504040204" pitchFamily="34" charset="0"/>
                <a:cs typeface="Tahoma" panose="020B0604030504040204" pitchFamily="34" charset="0"/>
              </a:rPr>
              <a:t>Question</a:t>
            </a:r>
          </a:p>
        </p:txBody>
      </p:sp>
    </p:spTree>
    <p:extLst>
      <p:ext uri="{BB962C8B-B14F-4D97-AF65-F5344CB8AC3E}">
        <p14:creationId xmlns:p14="http://schemas.microsoft.com/office/powerpoint/2010/main" val="4043767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72460424-98DF-745E-30A2-527C314810E2}"/>
              </a:ext>
            </a:extLst>
          </p:cNvPr>
          <p:cNvGraphicFramePr>
            <a:graphicFrameLocks noGrp="1"/>
          </p:cNvGraphicFramePr>
          <p:nvPr>
            <p:extLst>
              <p:ext uri="{D42A27DB-BD31-4B8C-83A1-F6EECF244321}">
                <p14:modId xmlns:p14="http://schemas.microsoft.com/office/powerpoint/2010/main" val="2847148554"/>
              </p:ext>
            </p:extLst>
          </p:nvPr>
        </p:nvGraphicFramePr>
        <p:xfrm>
          <a:off x="989210" y="2325888"/>
          <a:ext cx="10213580" cy="3522589"/>
        </p:xfrm>
        <a:graphic>
          <a:graphicData uri="http://schemas.openxmlformats.org/drawingml/2006/table">
            <a:tbl>
              <a:tblPr firstRow="1" bandRow="1">
                <a:tableStyleId>{5C22544A-7EE6-4342-B048-85BDC9FD1C3A}</a:tableStyleId>
              </a:tblPr>
              <a:tblGrid>
                <a:gridCol w="2553395">
                  <a:extLst>
                    <a:ext uri="{9D8B030D-6E8A-4147-A177-3AD203B41FA5}">
                      <a16:colId xmlns:a16="http://schemas.microsoft.com/office/drawing/2014/main" val="679102997"/>
                    </a:ext>
                  </a:extLst>
                </a:gridCol>
                <a:gridCol w="2553395">
                  <a:extLst>
                    <a:ext uri="{9D8B030D-6E8A-4147-A177-3AD203B41FA5}">
                      <a16:colId xmlns:a16="http://schemas.microsoft.com/office/drawing/2014/main" val="3341609058"/>
                    </a:ext>
                  </a:extLst>
                </a:gridCol>
                <a:gridCol w="2553395">
                  <a:extLst>
                    <a:ext uri="{9D8B030D-6E8A-4147-A177-3AD203B41FA5}">
                      <a16:colId xmlns:a16="http://schemas.microsoft.com/office/drawing/2014/main" val="2993240429"/>
                    </a:ext>
                  </a:extLst>
                </a:gridCol>
                <a:gridCol w="2553395">
                  <a:extLst>
                    <a:ext uri="{9D8B030D-6E8A-4147-A177-3AD203B41FA5}">
                      <a16:colId xmlns:a16="http://schemas.microsoft.com/office/drawing/2014/main" val="1915533004"/>
                    </a:ext>
                  </a:extLst>
                </a:gridCol>
              </a:tblGrid>
              <a:tr h="1626279">
                <a:tc>
                  <a:txBody>
                    <a:bodyPr/>
                    <a:lstStyle/>
                    <a:p>
                      <a:r>
                        <a:rPr lang="en-US" sz="1400" b="1" i="0" dirty="0">
                          <a:solidFill>
                            <a:srgbClr val="0F3759"/>
                          </a:solidFill>
                          <a:latin typeface="Arial" panose="020B0604020202020204" pitchFamily="34" charset="0"/>
                          <a:cs typeface="Arial" panose="020B0604020202020204" pitchFamily="34" charset="0"/>
                        </a:rPr>
                        <a:t>COLUMN HEADER</a:t>
                      </a: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COLUMN HEADER</a:t>
                      </a:r>
                    </a:p>
                    <a:p>
                      <a:endParaRPr lang="en-US" sz="1400" b="1" i="0" dirty="0">
                        <a:latin typeface="Arial" panose="020B0604020202020204" pitchFamily="34" charset="0"/>
                        <a:cs typeface="Arial" panose="020B060402020202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COLUMN HEADER</a:t>
                      </a:r>
                    </a:p>
                    <a:p>
                      <a:endParaRPr lang="en-US" sz="1400" b="1" i="0" dirty="0">
                        <a:latin typeface="Arial" panose="020B0604020202020204" pitchFamily="34" charset="0"/>
                        <a:cs typeface="Arial" panose="020B060402020202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COLUMN HEADER</a:t>
                      </a:r>
                    </a:p>
                    <a:p>
                      <a:endParaRPr lang="en-US" sz="1400" b="1" i="0" dirty="0">
                        <a:latin typeface="Arial" panose="020B0604020202020204" pitchFamily="34" charset="0"/>
                        <a:cs typeface="Arial" panose="020B060402020202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extLst>
                  <a:ext uri="{0D108BD9-81ED-4DB2-BD59-A6C34878D82A}">
                    <a16:rowId xmlns:a16="http://schemas.microsoft.com/office/drawing/2014/main" val="1739040630"/>
                  </a:ext>
                </a:extLst>
              </a:tr>
              <a:tr h="914404">
                <a:tc>
                  <a:txBody>
                    <a:bodyPr/>
                    <a:lstStyle/>
                    <a:p>
                      <a:r>
                        <a:rPr lang="en-US" sz="1200" b="0" i="0" dirty="0">
                          <a:latin typeface="Tahoma" panose="020B0604030504040204" pitchFamily="34" charset="0"/>
                          <a:ea typeface="Tahoma" panose="020B0604030504040204" pitchFamily="34" charset="0"/>
                          <a:cs typeface="Tahoma" panose="020B0604030504040204" pitchFamily="34" charset="0"/>
                        </a:rPr>
                        <a:t>Column info</a:t>
                      </a: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extLst>
                  <a:ext uri="{0D108BD9-81ED-4DB2-BD59-A6C34878D82A}">
                    <a16:rowId xmlns:a16="http://schemas.microsoft.com/office/drawing/2014/main" val="1861705032"/>
                  </a:ext>
                </a:extLst>
              </a:tr>
              <a:tr h="98190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dirty="0">
                          <a:latin typeface="Tahoma" panose="020B0604030504040204" pitchFamily="34" charset="0"/>
                          <a:ea typeface="Tahoma" panose="020B0604030504040204" pitchFamily="34" charset="0"/>
                          <a:cs typeface="Tahoma" panose="020B0604030504040204" pitchFamily="34" charset="0"/>
                        </a:rPr>
                        <a:t>Column info</a:t>
                      </a:r>
                    </a:p>
                    <a:p>
                      <a:endParaRPr lang="en-US" sz="1200" b="0" i="0" dirty="0">
                        <a:latin typeface="Tahoma" panose="020B0604030504040204" pitchFamily="34" charset="0"/>
                        <a:ea typeface="Tahoma" panose="020B0604030504040204" pitchFamily="34" charset="0"/>
                        <a:cs typeface="Tahoma" panose="020B0604030504040204" pitchFamily="34" charset="0"/>
                      </a:endParaRPr>
                    </a:p>
                  </a:txBody>
                  <a:tcPr>
                    <a:lnL w="12700" cap="flat" cmpd="sng" algn="ctr">
                      <a:solidFill>
                        <a:srgbClr val="00B2CA"/>
                      </a:solidFill>
                      <a:prstDash val="solid"/>
                      <a:round/>
                      <a:headEnd type="none" w="med" len="med"/>
                      <a:tailEnd type="none" w="med" len="med"/>
                    </a:lnL>
                    <a:lnR w="12700" cap="flat" cmpd="sng" algn="ctr">
                      <a:solidFill>
                        <a:srgbClr val="00B2CA"/>
                      </a:solidFill>
                      <a:prstDash val="solid"/>
                      <a:round/>
                      <a:headEnd type="none" w="med" len="med"/>
                      <a:tailEnd type="none" w="med" len="med"/>
                    </a:lnR>
                    <a:lnT w="12700" cap="flat" cmpd="sng" algn="ctr">
                      <a:solidFill>
                        <a:srgbClr val="00B2CA"/>
                      </a:solidFill>
                      <a:prstDash val="solid"/>
                      <a:round/>
                      <a:headEnd type="none" w="med" len="med"/>
                      <a:tailEnd type="none" w="med" len="med"/>
                    </a:lnT>
                    <a:lnB w="12700" cap="flat" cmpd="sng" algn="ctr">
                      <a:solidFill>
                        <a:srgbClr val="00B2CA"/>
                      </a:solidFill>
                      <a:prstDash val="solid"/>
                      <a:round/>
                      <a:headEnd type="none" w="med" len="med"/>
                      <a:tailEnd type="none" w="med" len="med"/>
                    </a:lnB>
                    <a:noFill/>
                  </a:tcPr>
                </a:tc>
                <a:extLst>
                  <a:ext uri="{0D108BD9-81ED-4DB2-BD59-A6C34878D82A}">
                    <a16:rowId xmlns:a16="http://schemas.microsoft.com/office/drawing/2014/main" val="3363318896"/>
                  </a:ext>
                </a:extLst>
              </a:tr>
            </a:tbl>
          </a:graphicData>
        </a:graphic>
      </p:graphicFrame>
      <p:sp>
        <p:nvSpPr>
          <p:cNvPr id="4" name="Title 1">
            <a:extLst>
              <a:ext uri="{FF2B5EF4-FFF2-40B4-BE49-F238E27FC236}">
                <a16:creationId xmlns:a16="http://schemas.microsoft.com/office/drawing/2014/main" id="{8D87077D-CC0C-E07E-26D1-83C12180D527}"/>
              </a:ext>
            </a:extLst>
          </p:cNvPr>
          <p:cNvSpPr txBox="1">
            <a:spLocks/>
          </p:cNvSpPr>
          <p:nvPr/>
        </p:nvSpPr>
        <p:spPr>
          <a:xfrm>
            <a:off x="788096" y="743706"/>
            <a:ext cx="10213580" cy="8317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table slide.</a:t>
            </a:r>
          </a:p>
        </p:txBody>
      </p:sp>
    </p:spTree>
    <p:extLst>
      <p:ext uri="{BB962C8B-B14F-4D97-AF65-F5344CB8AC3E}">
        <p14:creationId xmlns:p14="http://schemas.microsoft.com/office/powerpoint/2010/main" val="2018863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D87077D-CC0C-E07E-26D1-83C12180D527}"/>
              </a:ext>
            </a:extLst>
          </p:cNvPr>
          <p:cNvSpPr txBox="1">
            <a:spLocks/>
          </p:cNvSpPr>
          <p:nvPr/>
        </p:nvSpPr>
        <p:spPr>
          <a:xfrm>
            <a:off x="788096" y="743706"/>
            <a:ext cx="10213580" cy="8317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week timeline slide.</a:t>
            </a:r>
          </a:p>
        </p:txBody>
      </p:sp>
      <p:graphicFrame>
        <p:nvGraphicFramePr>
          <p:cNvPr id="7" name="Table 6">
            <a:extLst>
              <a:ext uri="{FF2B5EF4-FFF2-40B4-BE49-F238E27FC236}">
                <a16:creationId xmlns:a16="http://schemas.microsoft.com/office/drawing/2014/main" id="{A79D95B1-F4BC-BC9A-990F-493A332E7B95}"/>
              </a:ext>
            </a:extLst>
          </p:cNvPr>
          <p:cNvGraphicFramePr>
            <a:graphicFrameLocks noGrp="1"/>
          </p:cNvGraphicFramePr>
          <p:nvPr>
            <p:extLst>
              <p:ext uri="{D42A27DB-BD31-4B8C-83A1-F6EECF244321}">
                <p14:modId xmlns:p14="http://schemas.microsoft.com/office/powerpoint/2010/main" val="2836862572"/>
              </p:ext>
            </p:extLst>
          </p:nvPr>
        </p:nvGraphicFramePr>
        <p:xfrm>
          <a:off x="903089" y="2644201"/>
          <a:ext cx="10215504" cy="3095723"/>
        </p:xfrm>
        <a:graphic>
          <a:graphicData uri="http://schemas.openxmlformats.org/drawingml/2006/table">
            <a:tbl>
              <a:tblPr firstRow="1" bandRow="1">
                <a:tableStyleId>{5C22544A-7EE6-4342-B048-85BDC9FD1C3A}</a:tableStyleId>
              </a:tblPr>
              <a:tblGrid>
                <a:gridCol w="2044640">
                  <a:extLst>
                    <a:ext uri="{9D8B030D-6E8A-4147-A177-3AD203B41FA5}">
                      <a16:colId xmlns:a16="http://schemas.microsoft.com/office/drawing/2014/main" val="1941273207"/>
                    </a:ext>
                  </a:extLst>
                </a:gridCol>
                <a:gridCol w="2042716">
                  <a:extLst>
                    <a:ext uri="{9D8B030D-6E8A-4147-A177-3AD203B41FA5}">
                      <a16:colId xmlns:a16="http://schemas.microsoft.com/office/drawing/2014/main" val="3286394403"/>
                    </a:ext>
                  </a:extLst>
                </a:gridCol>
                <a:gridCol w="2042716">
                  <a:extLst>
                    <a:ext uri="{9D8B030D-6E8A-4147-A177-3AD203B41FA5}">
                      <a16:colId xmlns:a16="http://schemas.microsoft.com/office/drawing/2014/main" val="3855157686"/>
                    </a:ext>
                  </a:extLst>
                </a:gridCol>
                <a:gridCol w="2042716">
                  <a:extLst>
                    <a:ext uri="{9D8B030D-6E8A-4147-A177-3AD203B41FA5}">
                      <a16:colId xmlns:a16="http://schemas.microsoft.com/office/drawing/2014/main" val="2804975826"/>
                    </a:ext>
                  </a:extLst>
                </a:gridCol>
                <a:gridCol w="2042716">
                  <a:extLst>
                    <a:ext uri="{9D8B030D-6E8A-4147-A177-3AD203B41FA5}">
                      <a16:colId xmlns:a16="http://schemas.microsoft.com/office/drawing/2014/main" val="279125577"/>
                    </a:ext>
                  </a:extLst>
                </a:gridCol>
              </a:tblGrid>
              <a:tr h="193231">
                <a:tc>
                  <a:txBody>
                    <a:bodyPr/>
                    <a:lstStyle/>
                    <a:p>
                      <a:pPr algn="l"/>
                      <a:r>
                        <a:rPr lang="en-US" sz="1200" b="1" i="0" dirty="0">
                          <a:solidFill>
                            <a:srgbClr val="0F3759"/>
                          </a:solidFill>
                          <a:latin typeface="Arial" panose="020B0604020202020204" pitchFamily="34" charset="0"/>
                          <a:cs typeface="Arial" panose="020B0604020202020204" pitchFamily="34" charset="0"/>
                        </a:rPr>
                        <a:t>OCTOBER 2024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1</a:t>
                      </a: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2</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3</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i="0" dirty="0">
                          <a:solidFill>
                            <a:srgbClr val="0F3759"/>
                          </a:solidFill>
                          <a:latin typeface="Arial" panose="020B0604020202020204" pitchFamily="34" charset="0"/>
                          <a:cs typeface="Arial" panose="020B0604020202020204" pitchFamily="34" charset="0"/>
                        </a:rPr>
                        <a:t>WEEK 4</a:t>
                      </a: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B2CA"/>
                    </a:solidFill>
                  </a:tcPr>
                </a:tc>
                <a:extLst>
                  <a:ext uri="{0D108BD9-81ED-4DB2-BD59-A6C34878D82A}">
                    <a16:rowId xmlns:a16="http://schemas.microsoft.com/office/drawing/2014/main" val="815283020"/>
                  </a:ext>
                </a:extLst>
              </a:tr>
              <a:tr h="355396">
                <a:tc>
                  <a:txBody>
                    <a:bodyPr/>
                    <a:lstStyle/>
                    <a:p>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95518783"/>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87584447"/>
                  </a:ext>
                </a:extLst>
              </a:tr>
              <a:tr h="3738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3885796"/>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79574438"/>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11601973"/>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8480325"/>
                  </a:ext>
                </a:extLst>
              </a:tr>
              <a:tr h="35539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1" i="0" dirty="0">
                        <a:solidFill>
                          <a:srgbClr val="0F3759"/>
                        </a:solidFill>
                        <a:latin typeface="Arial" panose="020B0604020202020204" pitchFamily="34" charset="0"/>
                        <a:cs typeface="Arial" panose="020B0604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7255306"/>
                  </a:ext>
                </a:extLst>
              </a:tr>
              <a:tr h="2447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i="0" dirty="0">
                          <a:solidFill>
                            <a:srgbClr val="0F3759"/>
                          </a:solidFill>
                          <a:latin typeface="Arial" panose="020B0604020202020204" pitchFamily="34" charset="0"/>
                          <a:cs typeface="Arial" panose="020B0604020202020204" pitchFamily="34" charset="0"/>
                        </a:rPr>
                        <a:t>Task Title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12700" cap="flat" cmpd="sng" algn="ctr">
                      <a:no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algn="r"/>
                      <a:endParaRPr lang="en-US" sz="1000" b="0" i="1" dirty="0">
                        <a:latin typeface="Tahoma" panose="020B0604030504040204" pitchFamily="34" charset="0"/>
                        <a:ea typeface="Tahoma" panose="020B0604030504040204" pitchFamily="34" charset="0"/>
                        <a:cs typeface="Tahoma" panose="020B0604030504040204" pitchFamily="34" charset="0"/>
                      </a:endParaRPr>
                    </a:p>
                  </a:txBody>
                  <a:tcPr anchor="ctr">
                    <a:lnL w="3175" cap="flat" cmpd="sng" algn="ctr">
                      <a:solidFill>
                        <a:schemeClr val="bg1">
                          <a:lumMod val="85000"/>
                        </a:schemeClr>
                      </a:solidFill>
                      <a:prstDash val="solid"/>
                      <a:round/>
                      <a:headEnd type="none" w="med" len="med"/>
                      <a:tailEnd type="none" w="med" len="med"/>
                    </a:lnL>
                    <a:lnR w="3175" cap="flat" cmpd="sng" algn="ctr">
                      <a:solidFill>
                        <a:schemeClr val="bg1">
                          <a:lumMod val="8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000" b="0" i="1" dirty="0">
                          <a:latin typeface="Tahoma" panose="020B0604030504040204" pitchFamily="34" charset="0"/>
                          <a:ea typeface="Tahoma" panose="020B0604030504040204" pitchFamily="34" charset="0"/>
                          <a:cs typeface="Tahoma" panose="020B0604030504040204" pitchFamily="34" charset="0"/>
                        </a:rPr>
                        <a:t>Due Date</a:t>
                      </a:r>
                    </a:p>
                  </a:txBody>
                  <a:tcPr anchor="ctr">
                    <a:lnL w="3175" cap="flat" cmpd="sng" algn="ctr">
                      <a:solidFill>
                        <a:schemeClr val="bg1">
                          <a:lumMod val="8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8C691"/>
                    </a:solidFill>
                  </a:tcPr>
                </a:tc>
                <a:extLst>
                  <a:ext uri="{0D108BD9-81ED-4DB2-BD59-A6C34878D82A}">
                    <a16:rowId xmlns:a16="http://schemas.microsoft.com/office/drawing/2014/main" val="1785421459"/>
                  </a:ext>
                </a:extLst>
              </a:tr>
            </a:tbl>
          </a:graphicData>
        </a:graphic>
      </p:graphicFrame>
    </p:spTree>
    <p:extLst>
      <p:ext uri="{BB962C8B-B14F-4D97-AF65-F5344CB8AC3E}">
        <p14:creationId xmlns:p14="http://schemas.microsoft.com/office/powerpoint/2010/main" val="2722581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487C0847-0D34-5824-101B-3CED55E9AEDF}"/>
              </a:ext>
            </a:extLst>
          </p:cNvPr>
          <p:cNvSpPr txBox="1">
            <a:spLocks/>
          </p:cNvSpPr>
          <p:nvPr/>
        </p:nvSpPr>
        <p:spPr>
          <a:xfrm>
            <a:off x="788096" y="743706"/>
            <a:ext cx="10213580" cy="8317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 for stat callout slide.</a:t>
            </a:r>
          </a:p>
        </p:txBody>
      </p:sp>
      <p:sp>
        <p:nvSpPr>
          <p:cNvPr id="6" name="TextBox 5">
            <a:extLst>
              <a:ext uri="{FF2B5EF4-FFF2-40B4-BE49-F238E27FC236}">
                <a16:creationId xmlns:a16="http://schemas.microsoft.com/office/drawing/2014/main" id="{5A9DB5EC-3F96-5155-544A-8B9E8505F0F9}"/>
              </a:ext>
            </a:extLst>
          </p:cNvPr>
          <p:cNvSpPr txBox="1"/>
          <p:nvPr/>
        </p:nvSpPr>
        <p:spPr>
          <a:xfrm>
            <a:off x="1467399" y="2484362"/>
            <a:ext cx="2247954" cy="1323439"/>
          </a:xfrm>
          <a:prstGeom prst="rect">
            <a:avLst/>
          </a:prstGeom>
          <a:noFill/>
        </p:spPr>
        <p:txBody>
          <a:bodyPr wrap="square">
            <a:spAutoFit/>
          </a:bodyPr>
          <a:lstStyle/>
          <a:p>
            <a:pPr algn="ctr"/>
            <a:r>
              <a:rPr lang="en-US" sz="8000" dirty="0">
                <a:solidFill>
                  <a:srgbClr val="00B2CA"/>
                </a:solidFill>
                <a:latin typeface="Arial" panose="020B0604020202020204" pitchFamily="34" charset="0"/>
                <a:cs typeface="Arial" panose="020B0604020202020204" pitchFamily="34" charset="0"/>
              </a:rPr>
              <a:t>123</a:t>
            </a:r>
          </a:p>
        </p:txBody>
      </p:sp>
      <p:sp>
        <p:nvSpPr>
          <p:cNvPr id="9" name="Title 1">
            <a:extLst>
              <a:ext uri="{FF2B5EF4-FFF2-40B4-BE49-F238E27FC236}">
                <a16:creationId xmlns:a16="http://schemas.microsoft.com/office/drawing/2014/main" id="{B4213012-C67C-3029-D5CC-5E41FF5820B7}"/>
              </a:ext>
            </a:extLst>
          </p:cNvPr>
          <p:cNvSpPr>
            <a:spLocks noGrp="1"/>
          </p:cNvSpPr>
          <p:nvPr>
            <p:ph type="title" idx="4294967295"/>
          </p:nvPr>
        </p:nvSpPr>
        <p:spPr>
          <a:xfrm>
            <a:off x="1480157" y="3849183"/>
            <a:ext cx="2235195" cy="1570037"/>
          </a:xfrm>
          <a:prstGeom prst="rect">
            <a:avLst/>
          </a:prstGeom>
        </p:spPr>
        <p:txBody>
          <a:bodyPr anchor="t">
            <a:noAutofit/>
          </a:bodyPr>
          <a:lstStyle/>
          <a:p>
            <a:pPr algn="ctr"/>
            <a:r>
              <a:rPr lang="en-US" sz="1200" b="1" u="none" strike="noStrike" dirty="0">
                <a:solidFill>
                  <a:srgbClr val="0F3759"/>
                </a:solidFill>
                <a:effectLst/>
                <a:latin typeface="Arial Black" panose="020B0604020202020204" pitchFamily="34" charset="0"/>
                <a:cs typeface="Arial Black" panose="020B0604020202020204" pitchFamily="34" charset="0"/>
              </a:rPr>
              <a:t>SUBHEAD FOR THE STATISTIC ABOVE</a:t>
            </a:r>
            <a:br>
              <a:rPr lang="en-US" sz="1200" b="1" dirty="0">
                <a:solidFill>
                  <a:srgbClr val="0F3759"/>
                </a:solidFill>
                <a:latin typeface="Arial Black" panose="020B0604020202020204" pitchFamily="34" charset="0"/>
                <a:cs typeface="Arial Black" panose="020B0604020202020204" pitchFamily="34" charset="0"/>
              </a:rPr>
            </a:br>
            <a:br>
              <a:rPr lang="en-US" sz="1200" b="1" dirty="0">
                <a:solidFill>
                  <a:srgbClr val="0F3759"/>
                </a:solidFill>
                <a:latin typeface="Arial Black" panose="020B0604020202020204" pitchFamily="34" charset="0"/>
                <a:cs typeface="Arial Black" panose="020B0604020202020204" pitchFamily="34" charset="0"/>
              </a:rPr>
            </a:br>
            <a:r>
              <a:rPr lang="en-US" sz="1200" u="none" strike="noStrike" dirty="0">
                <a:solidFill>
                  <a:srgbClr val="0F3759"/>
                </a:solidFill>
                <a:effectLst/>
                <a:latin typeface="Tahoma" panose="020B0604030504040204" pitchFamily="34" charset="0"/>
                <a:ea typeface="Tahoma" panose="020B0604030504040204" pitchFamily="34" charset="0"/>
                <a:cs typeface="Tahoma" panose="020B0604030504040204" pitchFamily="34" charset="0"/>
              </a:rPr>
              <a:t>Supporting copy for the subhead and statistic above</a:t>
            </a:r>
            <a:br>
              <a:rPr lang="en-US" sz="1200" u="none" strike="noStrike" dirty="0">
                <a:solidFill>
                  <a:srgbClr val="0F3759"/>
                </a:solidFill>
                <a:effectLst/>
                <a:latin typeface="Tahoma" panose="020B0604030504040204" pitchFamily="34" charset="0"/>
                <a:ea typeface="Tahoma" panose="020B0604030504040204" pitchFamily="34" charset="0"/>
                <a:cs typeface="Tahoma" panose="020B0604030504040204" pitchFamily="34" charset="0"/>
              </a:rPr>
            </a:br>
            <a:endParaRPr lang="en-US" sz="1200" u="none" strike="noStrike" dirty="0">
              <a:solidFill>
                <a:srgbClr val="0F3759"/>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2" name="TextBox 1">
            <a:extLst>
              <a:ext uri="{FF2B5EF4-FFF2-40B4-BE49-F238E27FC236}">
                <a16:creationId xmlns:a16="http://schemas.microsoft.com/office/drawing/2014/main" id="{6C0675C4-F708-14F1-78E0-A2236EE71A73}"/>
              </a:ext>
            </a:extLst>
          </p:cNvPr>
          <p:cNvSpPr txBox="1"/>
          <p:nvPr/>
        </p:nvSpPr>
        <p:spPr>
          <a:xfrm>
            <a:off x="4978402" y="2484362"/>
            <a:ext cx="2247954" cy="1323439"/>
          </a:xfrm>
          <a:prstGeom prst="rect">
            <a:avLst/>
          </a:prstGeom>
          <a:noFill/>
        </p:spPr>
        <p:txBody>
          <a:bodyPr wrap="square">
            <a:spAutoFit/>
          </a:bodyPr>
          <a:lstStyle/>
          <a:p>
            <a:pPr algn="ctr"/>
            <a:r>
              <a:rPr lang="en-US" sz="8000" dirty="0">
                <a:solidFill>
                  <a:srgbClr val="00B2CA"/>
                </a:solidFill>
                <a:latin typeface="Arial" panose="020B0604020202020204" pitchFamily="34" charset="0"/>
                <a:cs typeface="Arial" panose="020B0604020202020204" pitchFamily="34" charset="0"/>
              </a:rPr>
              <a:t>123</a:t>
            </a:r>
          </a:p>
        </p:txBody>
      </p:sp>
      <p:sp>
        <p:nvSpPr>
          <p:cNvPr id="5" name="TextBox 4">
            <a:extLst>
              <a:ext uri="{FF2B5EF4-FFF2-40B4-BE49-F238E27FC236}">
                <a16:creationId xmlns:a16="http://schemas.microsoft.com/office/drawing/2014/main" id="{F9404E30-6AB8-B378-9255-5538E21CBAA9}"/>
              </a:ext>
            </a:extLst>
          </p:cNvPr>
          <p:cNvSpPr txBox="1"/>
          <p:nvPr/>
        </p:nvSpPr>
        <p:spPr>
          <a:xfrm>
            <a:off x="8476649" y="2484362"/>
            <a:ext cx="2247954" cy="1323439"/>
          </a:xfrm>
          <a:prstGeom prst="rect">
            <a:avLst/>
          </a:prstGeom>
          <a:noFill/>
        </p:spPr>
        <p:txBody>
          <a:bodyPr wrap="square">
            <a:spAutoFit/>
          </a:bodyPr>
          <a:lstStyle/>
          <a:p>
            <a:pPr algn="ctr"/>
            <a:r>
              <a:rPr lang="en-US" sz="8000" dirty="0">
                <a:solidFill>
                  <a:srgbClr val="00B2CA"/>
                </a:solidFill>
                <a:latin typeface="Arial" panose="020B0604020202020204" pitchFamily="34" charset="0"/>
                <a:cs typeface="Arial" panose="020B0604020202020204" pitchFamily="34" charset="0"/>
              </a:rPr>
              <a:t>123</a:t>
            </a:r>
          </a:p>
        </p:txBody>
      </p:sp>
      <p:sp>
        <p:nvSpPr>
          <p:cNvPr id="12" name="Title 1">
            <a:extLst>
              <a:ext uri="{FF2B5EF4-FFF2-40B4-BE49-F238E27FC236}">
                <a16:creationId xmlns:a16="http://schemas.microsoft.com/office/drawing/2014/main" id="{116D04DA-69AE-FFCE-8116-4AB75F988BB0}"/>
              </a:ext>
            </a:extLst>
          </p:cNvPr>
          <p:cNvSpPr txBox="1">
            <a:spLocks/>
          </p:cNvSpPr>
          <p:nvPr/>
        </p:nvSpPr>
        <p:spPr>
          <a:xfrm>
            <a:off x="5010167" y="3849183"/>
            <a:ext cx="2235195" cy="1570037"/>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a:lstStyle>
          <a:p>
            <a:pPr algn="ctr"/>
            <a:r>
              <a:rPr lang="en-US" sz="1200" b="1">
                <a:solidFill>
                  <a:srgbClr val="0F3759"/>
                </a:solidFill>
                <a:latin typeface="Arial Black" panose="020B0604020202020204" pitchFamily="34" charset="0"/>
                <a:cs typeface="Arial Black" panose="020B0604020202020204" pitchFamily="34" charset="0"/>
              </a:rPr>
              <a:t>SUBHEAD FOR THE STATISTIC ABOVE</a:t>
            </a:r>
            <a:br>
              <a:rPr lang="en-US" sz="1200" b="1">
                <a:solidFill>
                  <a:srgbClr val="0F3759"/>
                </a:solidFill>
                <a:latin typeface="Arial Black" panose="020B0604020202020204" pitchFamily="34" charset="0"/>
                <a:cs typeface="Arial Black" panose="020B0604020202020204" pitchFamily="34" charset="0"/>
              </a:rPr>
            </a:br>
            <a:br>
              <a:rPr lang="en-US" sz="1200" b="1">
                <a:solidFill>
                  <a:srgbClr val="0F3759"/>
                </a:solidFill>
                <a:latin typeface="Arial Black" panose="020B0604020202020204" pitchFamily="34" charset="0"/>
                <a:cs typeface="Arial Black" panose="020B0604020202020204" pitchFamily="34" charset="0"/>
              </a:rPr>
            </a:br>
            <a: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t>Supporting copy for the subhead and statistic above</a:t>
            </a:r>
            <a:b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br>
            <a:endParaRPr lang="en-US" sz="1200" dirty="0">
              <a:solidFill>
                <a:srgbClr val="0F3759"/>
              </a:solidFill>
              <a:latin typeface="Tahoma" panose="020B0604030504040204" pitchFamily="34" charset="0"/>
              <a:ea typeface="Tahoma" panose="020B0604030504040204" pitchFamily="34" charset="0"/>
              <a:cs typeface="Tahoma" panose="020B0604030504040204" pitchFamily="34" charset="0"/>
            </a:endParaRPr>
          </a:p>
        </p:txBody>
      </p:sp>
      <p:sp>
        <p:nvSpPr>
          <p:cNvPr id="13" name="Title 1">
            <a:extLst>
              <a:ext uri="{FF2B5EF4-FFF2-40B4-BE49-F238E27FC236}">
                <a16:creationId xmlns:a16="http://schemas.microsoft.com/office/drawing/2014/main" id="{1B337112-52CD-A358-C967-3C8A8AC6E675}"/>
              </a:ext>
            </a:extLst>
          </p:cNvPr>
          <p:cNvSpPr txBox="1">
            <a:spLocks/>
          </p:cNvSpPr>
          <p:nvPr/>
        </p:nvSpPr>
        <p:spPr>
          <a:xfrm>
            <a:off x="8561441" y="3849183"/>
            <a:ext cx="2235195" cy="1570037"/>
          </a:xfrm>
          <a:prstGeom prst="rect">
            <a:avLst/>
          </a:prstGeom>
        </p:spPr>
        <p:txBody>
          <a:bodyPr anchor="t">
            <a:noAutofit/>
          </a:bodyPr>
          <a:lstStyle>
            <a:lvl1pPr algn="l" defTabSz="914400" rtl="0" eaLnBrk="1" latinLnBrk="0" hangingPunct="1">
              <a:lnSpc>
                <a:spcPct val="90000"/>
              </a:lnSpc>
              <a:spcBef>
                <a:spcPct val="0"/>
              </a:spcBef>
              <a:buNone/>
              <a:defRPr sz="4400" kern="1200">
                <a:solidFill>
                  <a:schemeClr val="tx1"/>
                </a:solidFill>
                <a:latin typeface="Work Sans" pitchFamily="2" charset="77"/>
                <a:ea typeface="+mj-ea"/>
                <a:cs typeface="+mj-cs"/>
              </a:defRPr>
            </a:lvl1pPr>
          </a:lstStyle>
          <a:p>
            <a:pPr algn="ctr"/>
            <a:r>
              <a:rPr lang="en-US" sz="1200" b="1">
                <a:solidFill>
                  <a:srgbClr val="0F3759"/>
                </a:solidFill>
                <a:latin typeface="Arial Black" panose="020B0604020202020204" pitchFamily="34" charset="0"/>
                <a:cs typeface="Arial Black" panose="020B0604020202020204" pitchFamily="34" charset="0"/>
              </a:rPr>
              <a:t>SUBHEAD FOR THE STATISTIC ABOVE</a:t>
            </a:r>
            <a:br>
              <a:rPr lang="en-US" sz="1200" b="1">
                <a:solidFill>
                  <a:srgbClr val="0F3759"/>
                </a:solidFill>
                <a:latin typeface="Arial Black" panose="020B0604020202020204" pitchFamily="34" charset="0"/>
                <a:cs typeface="Arial Black" panose="020B0604020202020204" pitchFamily="34" charset="0"/>
              </a:rPr>
            </a:br>
            <a:br>
              <a:rPr lang="en-US" sz="1200" b="1">
                <a:solidFill>
                  <a:srgbClr val="0F3759"/>
                </a:solidFill>
                <a:latin typeface="Arial Black" panose="020B0604020202020204" pitchFamily="34" charset="0"/>
                <a:cs typeface="Arial Black" panose="020B0604020202020204" pitchFamily="34" charset="0"/>
              </a:rPr>
            </a:br>
            <a: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t>Supporting copy for the subhead and statistic above</a:t>
            </a:r>
            <a:br>
              <a:rPr lang="en-US" sz="1200">
                <a:solidFill>
                  <a:srgbClr val="0F3759"/>
                </a:solidFill>
                <a:latin typeface="Tahoma" panose="020B0604030504040204" pitchFamily="34" charset="0"/>
                <a:ea typeface="Tahoma" panose="020B0604030504040204" pitchFamily="34" charset="0"/>
                <a:cs typeface="Tahoma" panose="020B0604030504040204" pitchFamily="34" charset="0"/>
              </a:rPr>
            </a:br>
            <a:endParaRPr lang="en-US" sz="1200" dirty="0">
              <a:solidFill>
                <a:srgbClr val="0F3759"/>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469461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DE02883-6BA0-34DD-8200-EEE173C9AA0D}"/>
              </a:ext>
            </a:extLst>
          </p:cNvPr>
          <p:cNvSpPr/>
          <p:nvPr/>
        </p:nvSpPr>
        <p:spPr>
          <a:xfrm>
            <a:off x="788097" y="1975054"/>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101393FC-D1CE-85A1-1AA3-77E16BD6B9C8}"/>
              </a:ext>
            </a:extLst>
          </p:cNvPr>
          <p:cNvSpPr txBox="1">
            <a:spLocks/>
          </p:cNvSpPr>
          <p:nvPr/>
        </p:nvSpPr>
        <p:spPr>
          <a:xfrm>
            <a:off x="788097" y="743706"/>
            <a:ext cx="7312628"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a:t>
            </a:r>
          </a:p>
        </p:txBody>
      </p:sp>
      <p:sp>
        <p:nvSpPr>
          <p:cNvPr id="4" name="Content Placeholder 2">
            <a:extLst>
              <a:ext uri="{FF2B5EF4-FFF2-40B4-BE49-F238E27FC236}">
                <a16:creationId xmlns:a16="http://schemas.microsoft.com/office/drawing/2014/main" id="{5803B3C9-B83B-331E-BFAF-2D175542DD14}"/>
              </a:ext>
            </a:extLst>
          </p:cNvPr>
          <p:cNvSpPr txBox="1">
            <a:spLocks/>
          </p:cNvSpPr>
          <p:nvPr/>
        </p:nvSpPr>
        <p:spPr>
          <a:xfrm>
            <a:off x="5145302" y="2062051"/>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5" name="Content Placeholder 2">
            <a:extLst>
              <a:ext uri="{FF2B5EF4-FFF2-40B4-BE49-F238E27FC236}">
                <a16:creationId xmlns:a16="http://schemas.microsoft.com/office/drawing/2014/main" id="{B7A466D5-656C-A0EB-A94B-588FE7E60AB0}"/>
              </a:ext>
            </a:extLst>
          </p:cNvPr>
          <p:cNvSpPr txBox="1">
            <a:spLocks/>
          </p:cNvSpPr>
          <p:nvPr/>
        </p:nvSpPr>
        <p:spPr>
          <a:xfrm>
            <a:off x="871843" y="2062051"/>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6" name="Rectangle 5">
            <a:extLst>
              <a:ext uri="{FF2B5EF4-FFF2-40B4-BE49-F238E27FC236}">
                <a16:creationId xmlns:a16="http://schemas.microsoft.com/office/drawing/2014/main" id="{0E3DBE5A-C76A-2B05-1F48-D8D07707429D}"/>
              </a:ext>
            </a:extLst>
          </p:cNvPr>
          <p:cNvSpPr/>
          <p:nvPr/>
        </p:nvSpPr>
        <p:spPr>
          <a:xfrm>
            <a:off x="788097" y="2794333"/>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2">
            <a:extLst>
              <a:ext uri="{FF2B5EF4-FFF2-40B4-BE49-F238E27FC236}">
                <a16:creationId xmlns:a16="http://schemas.microsoft.com/office/drawing/2014/main" id="{BA4AD5B9-876D-23C5-C6B4-7E2BD7B2A684}"/>
              </a:ext>
            </a:extLst>
          </p:cNvPr>
          <p:cNvSpPr txBox="1">
            <a:spLocks/>
          </p:cNvSpPr>
          <p:nvPr/>
        </p:nvSpPr>
        <p:spPr>
          <a:xfrm>
            <a:off x="5145302" y="2881330"/>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8" name="Content Placeholder 2">
            <a:extLst>
              <a:ext uri="{FF2B5EF4-FFF2-40B4-BE49-F238E27FC236}">
                <a16:creationId xmlns:a16="http://schemas.microsoft.com/office/drawing/2014/main" id="{195D4A5A-0B3C-24D9-8D5C-263F7E40663E}"/>
              </a:ext>
            </a:extLst>
          </p:cNvPr>
          <p:cNvSpPr txBox="1">
            <a:spLocks/>
          </p:cNvSpPr>
          <p:nvPr/>
        </p:nvSpPr>
        <p:spPr>
          <a:xfrm>
            <a:off x="871843" y="2881330"/>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9" name="Rectangle 8">
            <a:extLst>
              <a:ext uri="{FF2B5EF4-FFF2-40B4-BE49-F238E27FC236}">
                <a16:creationId xmlns:a16="http://schemas.microsoft.com/office/drawing/2014/main" id="{93F537EC-87D3-AB44-9FB2-3793539FA69E}"/>
              </a:ext>
            </a:extLst>
          </p:cNvPr>
          <p:cNvSpPr/>
          <p:nvPr/>
        </p:nvSpPr>
        <p:spPr>
          <a:xfrm>
            <a:off x="788097" y="3613612"/>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2">
            <a:extLst>
              <a:ext uri="{FF2B5EF4-FFF2-40B4-BE49-F238E27FC236}">
                <a16:creationId xmlns:a16="http://schemas.microsoft.com/office/drawing/2014/main" id="{5D697DCF-BC7E-BD2F-B2E0-687FA927249A}"/>
              </a:ext>
            </a:extLst>
          </p:cNvPr>
          <p:cNvSpPr txBox="1">
            <a:spLocks/>
          </p:cNvSpPr>
          <p:nvPr/>
        </p:nvSpPr>
        <p:spPr>
          <a:xfrm>
            <a:off x="5145302" y="3700609"/>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11" name="Content Placeholder 2">
            <a:extLst>
              <a:ext uri="{FF2B5EF4-FFF2-40B4-BE49-F238E27FC236}">
                <a16:creationId xmlns:a16="http://schemas.microsoft.com/office/drawing/2014/main" id="{F28D1BEC-62C7-D255-8D66-C08F5B3DD5F0}"/>
              </a:ext>
            </a:extLst>
          </p:cNvPr>
          <p:cNvSpPr txBox="1">
            <a:spLocks/>
          </p:cNvSpPr>
          <p:nvPr/>
        </p:nvSpPr>
        <p:spPr>
          <a:xfrm>
            <a:off x="871843" y="3700609"/>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12" name="Rectangle 11">
            <a:extLst>
              <a:ext uri="{FF2B5EF4-FFF2-40B4-BE49-F238E27FC236}">
                <a16:creationId xmlns:a16="http://schemas.microsoft.com/office/drawing/2014/main" id="{597F35EB-9E0B-C333-143C-B8C73B3522C3}"/>
              </a:ext>
            </a:extLst>
          </p:cNvPr>
          <p:cNvSpPr/>
          <p:nvPr/>
        </p:nvSpPr>
        <p:spPr>
          <a:xfrm>
            <a:off x="788097" y="4432891"/>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Content Placeholder 2">
            <a:extLst>
              <a:ext uri="{FF2B5EF4-FFF2-40B4-BE49-F238E27FC236}">
                <a16:creationId xmlns:a16="http://schemas.microsoft.com/office/drawing/2014/main" id="{7E7D1639-DFC2-E4E2-EEBE-3BB2C8A9A858}"/>
              </a:ext>
            </a:extLst>
          </p:cNvPr>
          <p:cNvSpPr txBox="1">
            <a:spLocks/>
          </p:cNvSpPr>
          <p:nvPr/>
        </p:nvSpPr>
        <p:spPr>
          <a:xfrm>
            <a:off x="5145302" y="4519888"/>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14" name="Content Placeholder 2">
            <a:extLst>
              <a:ext uri="{FF2B5EF4-FFF2-40B4-BE49-F238E27FC236}">
                <a16:creationId xmlns:a16="http://schemas.microsoft.com/office/drawing/2014/main" id="{533D42D3-9B0C-F7E9-B3F6-FC14244DE8B3}"/>
              </a:ext>
            </a:extLst>
          </p:cNvPr>
          <p:cNvSpPr txBox="1">
            <a:spLocks/>
          </p:cNvSpPr>
          <p:nvPr/>
        </p:nvSpPr>
        <p:spPr>
          <a:xfrm>
            <a:off x="871843" y="4519888"/>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
        <p:nvSpPr>
          <p:cNvPr id="15" name="Rectangle 14">
            <a:extLst>
              <a:ext uri="{FF2B5EF4-FFF2-40B4-BE49-F238E27FC236}">
                <a16:creationId xmlns:a16="http://schemas.microsoft.com/office/drawing/2014/main" id="{14FC748F-D1F6-1019-A5E8-DEF275483A76}"/>
              </a:ext>
            </a:extLst>
          </p:cNvPr>
          <p:cNvSpPr/>
          <p:nvPr/>
        </p:nvSpPr>
        <p:spPr>
          <a:xfrm>
            <a:off x="788097" y="5252170"/>
            <a:ext cx="10474656" cy="65154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Content Placeholder 2">
            <a:extLst>
              <a:ext uri="{FF2B5EF4-FFF2-40B4-BE49-F238E27FC236}">
                <a16:creationId xmlns:a16="http://schemas.microsoft.com/office/drawing/2014/main" id="{87C9D9B6-AD52-FEA3-EB8C-2B0B3B5596AC}"/>
              </a:ext>
            </a:extLst>
          </p:cNvPr>
          <p:cNvSpPr txBox="1">
            <a:spLocks/>
          </p:cNvSpPr>
          <p:nvPr/>
        </p:nvSpPr>
        <p:spPr>
          <a:xfrm>
            <a:off x="5145302" y="5339167"/>
            <a:ext cx="6030015"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200" dirty="0">
                <a:solidFill>
                  <a:srgbClr val="000000"/>
                </a:solidFill>
                <a:latin typeface="Tahoma" panose="020B0604030504040204" pitchFamily="34" charset="0"/>
                <a:ea typeface="Tahoma" panose="020B0604030504040204" pitchFamily="34" charset="0"/>
                <a:cs typeface="Tahoma" panose="020B0604030504040204" pitchFamily="34" charset="0"/>
              </a:rPr>
              <a:t>Body Copy</a:t>
            </a:r>
          </a:p>
        </p:txBody>
      </p:sp>
      <p:sp>
        <p:nvSpPr>
          <p:cNvPr id="17" name="Content Placeholder 2">
            <a:extLst>
              <a:ext uri="{FF2B5EF4-FFF2-40B4-BE49-F238E27FC236}">
                <a16:creationId xmlns:a16="http://schemas.microsoft.com/office/drawing/2014/main" id="{2312476C-2514-4CA4-9A25-C78C205EA2A8}"/>
              </a:ext>
            </a:extLst>
          </p:cNvPr>
          <p:cNvSpPr txBox="1">
            <a:spLocks/>
          </p:cNvSpPr>
          <p:nvPr/>
        </p:nvSpPr>
        <p:spPr>
          <a:xfrm>
            <a:off x="871843" y="5339167"/>
            <a:ext cx="2922286" cy="477550"/>
          </a:xfrm>
          <a:prstGeom prst="rect">
            <a:avLst/>
          </a:prstGeom>
        </p:spPr>
        <p:txBody>
          <a:bodyPr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400" b="1" dirty="0">
                <a:solidFill>
                  <a:srgbClr val="0F3759"/>
                </a:solidFill>
                <a:latin typeface="Arial Black" panose="020B0604020202020204" pitchFamily="34" charset="0"/>
                <a:cs typeface="Arial Black" panose="020B0604020202020204" pitchFamily="34" charset="0"/>
              </a:rPr>
              <a:t>SUBHEAD</a:t>
            </a:r>
          </a:p>
        </p:txBody>
      </p:sp>
    </p:spTree>
    <p:extLst>
      <p:ext uri="{BB962C8B-B14F-4D97-AF65-F5344CB8AC3E}">
        <p14:creationId xmlns:p14="http://schemas.microsoft.com/office/powerpoint/2010/main" val="27318507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Placeholder 2">
            <a:extLst>
              <a:ext uri="{FF2B5EF4-FFF2-40B4-BE49-F238E27FC236}">
                <a16:creationId xmlns:a16="http://schemas.microsoft.com/office/drawing/2014/main" id="{3147C82F-44D7-DA98-6533-057B4F94B2B2}"/>
              </a:ext>
            </a:extLst>
          </p:cNvPr>
          <p:cNvGraphicFramePr>
            <a:graphicFrameLocks noGrp="1"/>
          </p:cNvGraphicFramePr>
          <p:nvPr>
            <p:ph type="chart" sz="quarter" idx="10"/>
            <p:extLst>
              <p:ext uri="{D42A27DB-BD31-4B8C-83A1-F6EECF244321}">
                <p14:modId xmlns:p14="http://schemas.microsoft.com/office/powerpoint/2010/main" val="3720761193"/>
              </p:ext>
            </p:extLst>
          </p:nvPr>
        </p:nvGraphicFramePr>
        <p:xfrm>
          <a:off x="176213" y="741363"/>
          <a:ext cx="11839575" cy="58515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47111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CE754-80FF-4280-15CA-8BD7073D179E}"/>
              </a:ext>
            </a:extLst>
          </p:cNvPr>
          <p:cNvSpPr>
            <a:spLocks noGrp="1"/>
          </p:cNvSpPr>
          <p:nvPr>
            <p:ph type="ctrTitle" idx="4294967295"/>
          </p:nvPr>
        </p:nvSpPr>
        <p:spPr>
          <a:xfrm>
            <a:off x="788096" y="2010072"/>
            <a:ext cx="7830610" cy="2782111"/>
          </a:xfrm>
          <a:prstGeom prst="rect">
            <a:avLst/>
          </a:prstGeom>
        </p:spPr>
        <p:txBody>
          <a:bodyPr anchor="ctr">
            <a:noAutofit/>
          </a:bodyPr>
          <a:lstStyle/>
          <a:p>
            <a:pPr algn="l">
              <a:lnSpc>
                <a:spcPts val="7200"/>
              </a:lnSpc>
            </a:pPr>
            <a:r>
              <a:rPr lang="en-US" sz="7200" dirty="0">
                <a:solidFill>
                  <a:schemeClr val="bg1"/>
                </a:solidFill>
                <a:latin typeface="+mj-lt"/>
              </a:rPr>
              <a:t>Presentation Title</a:t>
            </a:r>
          </a:p>
        </p:txBody>
      </p:sp>
      <p:sp>
        <p:nvSpPr>
          <p:cNvPr id="4" name="Title 1">
            <a:extLst>
              <a:ext uri="{FF2B5EF4-FFF2-40B4-BE49-F238E27FC236}">
                <a16:creationId xmlns:a16="http://schemas.microsoft.com/office/drawing/2014/main" id="{3679EEA0-A26B-11CE-3809-D4652608BC0A}"/>
              </a:ext>
            </a:extLst>
          </p:cNvPr>
          <p:cNvSpPr txBox="1">
            <a:spLocks/>
          </p:cNvSpPr>
          <p:nvPr/>
        </p:nvSpPr>
        <p:spPr>
          <a:xfrm>
            <a:off x="788096" y="4061969"/>
            <a:ext cx="6012687" cy="73021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2400" dirty="0">
                <a:solidFill>
                  <a:schemeClr val="bg1"/>
                </a:solidFill>
                <a:latin typeface="+mn-lt"/>
              </a:rPr>
              <a:t>Presenter’s Name</a:t>
            </a:r>
          </a:p>
        </p:txBody>
      </p:sp>
    </p:spTree>
    <p:extLst>
      <p:ext uri="{BB962C8B-B14F-4D97-AF65-F5344CB8AC3E}">
        <p14:creationId xmlns:p14="http://schemas.microsoft.com/office/powerpoint/2010/main" val="3371495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Placeholder 2">
            <a:extLst>
              <a:ext uri="{FF2B5EF4-FFF2-40B4-BE49-F238E27FC236}">
                <a16:creationId xmlns:a16="http://schemas.microsoft.com/office/drawing/2014/main" id="{3147C82F-44D7-DA98-6533-057B4F94B2B2}"/>
              </a:ext>
            </a:extLst>
          </p:cNvPr>
          <p:cNvGraphicFramePr>
            <a:graphicFrameLocks noGrp="1"/>
          </p:cNvGraphicFramePr>
          <p:nvPr>
            <p:ph type="chart" sz="quarter" idx="10"/>
            <p:extLst>
              <p:ext uri="{D42A27DB-BD31-4B8C-83A1-F6EECF244321}">
                <p14:modId xmlns:p14="http://schemas.microsoft.com/office/powerpoint/2010/main" val="3156018519"/>
              </p:ext>
            </p:extLst>
          </p:nvPr>
        </p:nvGraphicFramePr>
        <p:xfrm>
          <a:off x="6820186" y="741363"/>
          <a:ext cx="5195601" cy="5851525"/>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a:extLst>
              <a:ext uri="{FF2B5EF4-FFF2-40B4-BE49-F238E27FC236}">
                <a16:creationId xmlns:a16="http://schemas.microsoft.com/office/drawing/2014/main" id="{D01D64E0-52F3-811E-648E-89B034C0531B}"/>
              </a:ext>
            </a:extLst>
          </p:cNvPr>
          <p:cNvSpPr txBox="1">
            <a:spLocks/>
          </p:cNvSpPr>
          <p:nvPr/>
        </p:nvSpPr>
        <p:spPr>
          <a:xfrm>
            <a:off x="781479" y="741363"/>
            <a:ext cx="5718582"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latin typeface="Arial" panose="020B0604020202020204" pitchFamily="34" charset="0"/>
                <a:cs typeface="Arial" panose="020B0604020202020204" pitchFamily="34" charset="0"/>
              </a:rPr>
              <a:t>Headline.</a:t>
            </a:r>
          </a:p>
        </p:txBody>
      </p:sp>
      <p:sp>
        <p:nvSpPr>
          <p:cNvPr id="4" name="Content Placeholder 2">
            <a:extLst>
              <a:ext uri="{FF2B5EF4-FFF2-40B4-BE49-F238E27FC236}">
                <a16:creationId xmlns:a16="http://schemas.microsoft.com/office/drawing/2014/main" id="{27B42E54-0F45-6678-B611-A93B582FDAA4}"/>
              </a:ext>
            </a:extLst>
          </p:cNvPr>
          <p:cNvSpPr txBox="1">
            <a:spLocks/>
          </p:cNvSpPr>
          <p:nvPr/>
        </p:nvSpPr>
        <p:spPr>
          <a:xfrm>
            <a:off x="781478" y="2365473"/>
            <a:ext cx="5718582" cy="22304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pPr>
            <a:r>
              <a:rPr lang="en-US" sz="1800" dirty="0">
                <a:solidFill>
                  <a:srgbClr val="000000"/>
                </a:solidFill>
                <a:latin typeface="Tahoma" panose="020B0604030504040204" pitchFamily="34" charset="0"/>
                <a:ea typeface="Tahoma" panose="020B0604030504040204" pitchFamily="34" charset="0"/>
                <a:cs typeface="Tahoma" panose="020B0604030504040204" pitchFamily="34" charset="0"/>
              </a:rPr>
              <a:t>Bullet Point</a:t>
            </a:r>
          </a:p>
        </p:txBody>
      </p:sp>
    </p:spTree>
    <p:extLst>
      <p:ext uri="{BB962C8B-B14F-4D97-AF65-F5344CB8AC3E}">
        <p14:creationId xmlns:p14="http://schemas.microsoft.com/office/powerpoint/2010/main" val="1415173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 name="Straight Connector 15">
            <a:extLst>
              <a:ext uri="{FF2B5EF4-FFF2-40B4-BE49-F238E27FC236}">
                <a16:creationId xmlns:a16="http://schemas.microsoft.com/office/drawing/2014/main" id="{2F5EA90F-0EDE-71B7-4CF1-EA09817F5375}"/>
              </a:ext>
            </a:extLst>
          </p:cNvPr>
          <p:cNvCxnSpPr>
            <a:cxnSpLocks/>
          </p:cNvCxnSpPr>
          <p:nvPr/>
        </p:nvCxnSpPr>
        <p:spPr>
          <a:xfrm>
            <a:off x="171893" y="493497"/>
            <a:ext cx="11848215" cy="0"/>
          </a:xfrm>
          <a:prstGeom prst="line">
            <a:avLst/>
          </a:prstGeom>
          <a:ln w="6350">
            <a:solidFill>
              <a:srgbClr val="0F3759"/>
            </a:solidFill>
          </a:ln>
        </p:spPr>
        <p:style>
          <a:lnRef idx="2">
            <a:schemeClr val="accent1"/>
          </a:lnRef>
          <a:fillRef idx="0">
            <a:schemeClr val="accent1"/>
          </a:fillRef>
          <a:effectRef idx="1">
            <a:schemeClr val="accent1"/>
          </a:effectRef>
          <a:fontRef idx="minor">
            <a:schemeClr val="tx1"/>
          </a:fontRef>
        </p:style>
      </p:cxnSp>
      <p:sp>
        <p:nvSpPr>
          <p:cNvPr id="11" name="Title 1">
            <a:extLst>
              <a:ext uri="{FF2B5EF4-FFF2-40B4-BE49-F238E27FC236}">
                <a16:creationId xmlns:a16="http://schemas.microsoft.com/office/drawing/2014/main" id="{FF23654D-3488-1301-078E-8D18DAF14DB0}"/>
              </a:ext>
            </a:extLst>
          </p:cNvPr>
          <p:cNvSpPr txBox="1">
            <a:spLocks/>
          </p:cNvSpPr>
          <p:nvPr/>
        </p:nvSpPr>
        <p:spPr>
          <a:xfrm>
            <a:off x="1154721" y="1436881"/>
            <a:ext cx="8650760" cy="398423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800" dirty="0">
                <a:solidFill>
                  <a:srgbClr val="0F3759"/>
                </a:solidFill>
              </a:rPr>
              <a:t>Large text, perfect for an impactful statement, like the primary objective of your presentation.</a:t>
            </a:r>
          </a:p>
        </p:txBody>
      </p:sp>
    </p:spTree>
    <p:extLst>
      <p:ext uri="{BB962C8B-B14F-4D97-AF65-F5344CB8AC3E}">
        <p14:creationId xmlns:p14="http://schemas.microsoft.com/office/powerpoint/2010/main" val="875639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D86F-A523-6C98-07DB-234E28167D1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382E226-F790-93A2-ECF5-50E0FA218E7C}"/>
              </a:ext>
            </a:extLst>
          </p:cNvPr>
          <p:cNvSpPr txBox="1">
            <a:spLocks/>
          </p:cNvSpPr>
          <p:nvPr/>
        </p:nvSpPr>
        <p:spPr>
          <a:xfrm>
            <a:off x="788097" y="743706"/>
            <a:ext cx="8971920"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rPr>
              <a:t>Headline.</a:t>
            </a:r>
          </a:p>
        </p:txBody>
      </p:sp>
      <p:sp>
        <p:nvSpPr>
          <p:cNvPr id="5" name="Content Placeholder 2">
            <a:extLst>
              <a:ext uri="{FF2B5EF4-FFF2-40B4-BE49-F238E27FC236}">
                <a16:creationId xmlns:a16="http://schemas.microsoft.com/office/drawing/2014/main" id="{44E53327-E694-66CF-D876-2E5816832B51}"/>
              </a:ext>
            </a:extLst>
          </p:cNvPr>
          <p:cNvSpPr txBox="1">
            <a:spLocks/>
          </p:cNvSpPr>
          <p:nvPr/>
        </p:nvSpPr>
        <p:spPr>
          <a:xfrm>
            <a:off x="788096" y="2367816"/>
            <a:ext cx="8971920" cy="38418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800" dirty="0">
                <a:solidFill>
                  <a:srgbClr val="000000"/>
                </a:solidFill>
              </a:rPr>
              <a:t>Lorem Ipsum</a:t>
            </a:r>
          </a:p>
        </p:txBody>
      </p:sp>
    </p:spTree>
    <p:extLst>
      <p:ext uri="{BB962C8B-B14F-4D97-AF65-F5344CB8AC3E}">
        <p14:creationId xmlns:p14="http://schemas.microsoft.com/office/powerpoint/2010/main" val="2400506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92E20-84BD-DAA0-8CAC-5EC1CF1703C7}"/>
              </a:ext>
            </a:extLst>
          </p:cNvPr>
          <p:cNvSpPr txBox="1">
            <a:spLocks/>
          </p:cNvSpPr>
          <p:nvPr/>
        </p:nvSpPr>
        <p:spPr>
          <a:xfrm>
            <a:off x="788096" y="2010072"/>
            <a:ext cx="7830610" cy="2782111"/>
          </a:xfrm>
          <a:prstGeom prst="rect">
            <a:avLst/>
          </a:prstGeom>
        </p:spPr>
        <p:txBody>
          <a:bodyPr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ts val="7200"/>
              </a:lnSpc>
            </a:pPr>
            <a:r>
              <a:rPr lang="en-US" sz="5400" dirty="0">
                <a:solidFill>
                  <a:schemeClr val="bg1"/>
                </a:solidFill>
              </a:rPr>
              <a:t>Section Title</a:t>
            </a:r>
          </a:p>
        </p:txBody>
      </p:sp>
    </p:spTree>
    <p:extLst>
      <p:ext uri="{BB962C8B-B14F-4D97-AF65-F5344CB8AC3E}">
        <p14:creationId xmlns:p14="http://schemas.microsoft.com/office/powerpoint/2010/main" val="395452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B2ECE-B0F7-70B8-874B-6FE4E0C5992D}"/>
              </a:ext>
            </a:extLst>
          </p:cNvPr>
          <p:cNvSpPr>
            <a:spLocks noGrp="1"/>
          </p:cNvSpPr>
          <p:nvPr>
            <p:ph type="ctrTitle"/>
          </p:nvPr>
        </p:nvSpPr>
        <p:spPr>
          <a:xfrm>
            <a:off x="481781" y="863961"/>
            <a:ext cx="9597484" cy="2912806"/>
          </a:xfrm>
        </p:spPr>
        <p:txBody>
          <a:bodyPr>
            <a:normAutofit/>
          </a:bodyPr>
          <a:lstStyle/>
          <a:p>
            <a:r>
              <a:rPr lang="en-US" sz="4000" dirty="0">
                <a:solidFill>
                  <a:schemeClr val="tx1"/>
                </a:solidFill>
              </a:rPr>
              <a:t>Disclosure Statement</a:t>
            </a:r>
          </a:p>
        </p:txBody>
      </p:sp>
      <p:sp>
        <p:nvSpPr>
          <p:cNvPr id="3" name="Text Placeholder 2">
            <a:extLst>
              <a:ext uri="{FF2B5EF4-FFF2-40B4-BE49-F238E27FC236}">
                <a16:creationId xmlns:a16="http://schemas.microsoft.com/office/drawing/2014/main" id="{C8DCEBD0-AE91-9D0C-D594-B33184151749}"/>
              </a:ext>
            </a:extLst>
          </p:cNvPr>
          <p:cNvSpPr>
            <a:spLocks noGrp="1"/>
          </p:cNvSpPr>
          <p:nvPr>
            <p:ph type="body" sz="quarter" idx="10"/>
          </p:nvPr>
        </p:nvSpPr>
        <p:spPr>
          <a:xfrm>
            <a:off x="836943" y="1837148"/>
            <a:ext cx="10774954" cy="731837"/>
          </a:xfrm>
          <a:prstGeom prst="rect">
            <a:avLst/>
          </a:prstGeom>
        </p:spPr>
        <p:txBody>
          <a:bodyPr/>
          <a:lstStyle/>
          <a:p>
            <a:pPr>
              <a:lnSpc>
                <a:spcPct val="100000"/>
              </a:lnSpc>
              <a:spcBef>
                <a:spcPts val="0"/>
              </a:spcBef>
            </a:pPr>
            <a:r>
              <a:rPr lang="en-US" sz="2400" dirty="0"/>
              <a:t>It is the policy of the AAFP that all individuals in a position to control CME content disclose any relationships with ineligible companies upon nomination/invitation of participation. Disclosure documents are reviewed for potential relevant financial relationships. If relevant financial relationships are identified, mitigation strategies are agreed to prior to confirmation of participation. Only those participants who had no relevant financial relationships or who agreed to an identified mitigation process prior to their participation were involved in this CME activity. </a:t>
            </a:r>
            <a:br>
              <a:rPr lang="en-US" sz="2400" dirty="0"/>
            </a:br>
            <a:br>
              <a:rPr lang="en-US" sz="2400" dirty="0"/>
            </a:br>
            <a:r>
              <a:rPr lang="en-US" sz="2400" dirty="0"/>
              <a:t>All individuals in a position to control content for this session have indicated they have no relevant financial relationships to disclose.</a:t>
            </a:r>
            <a:endParaRPr lang="en-US" sz="2400" dirty="0">
              <a:solidFill>
                <a:prstClr val="black"/>
              </a:solidFill>
              <a:latin typeface="Arial"/>
            </a:endParaRPr>
          </a:p>
          <a:p>
            <a:endParaRPr lang="en-US" sz="2200" dirty="0"/>
          </a:p>
        </p:txBody>
      </p:sp>
    </p:spTree>
    <p:extLst>
      <p:ext uri="{BB962C8B-B14F-4D97-AF65-F5344CB8AC3E}">
        <p14:creationId xmlns:p14="http://schemas.microsoft.com/office/powerpoint/2010/main" val="1113299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6D86F-A523-6C98-07DB-234E28167D1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6382E226-F790-93A2-ECF5-50E0FA218E7C}"/>
              </a:ext>
            </a:extLst>
          </p:cNvPr>
          <p:cNvSpPr txBox="1">
            <a:spLocks/>
          </p:cNvSpPr>
          <p:nvPr/>
        </p:nvSpPr>
        <p:spPr>
          <a:xfrm>
            <a:off x="788097" y="743706"/>
            <a:ext cx="8971920" cy="162411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solidFill>
                  <a:srgbClr val="0F3759"/>
                </a:solidFill>
              </a:rPr>
              <a:t>Practice Recommendations</a:t>
            </a:r>
          </a:p>
        </p:txBody>
      </p:sp>
      <p:sp>
        <p:nvSpPr>
          <p:cNvPr id="5" name="Content Placeholder 2">
            <a:extLst>
              <a:ext uri="{FF2B5EF4-FFF2-40B4-BE49-F238E27FC236}">
                <a16:creationId xmlns:a16="http://schemas.microsoft.com/office/drawing/2014/main" id="{44E53327-E694-66CF-D876-2E5816832B51}"/>
              </a:ext>
            </a:extLst>
          </p:cNvPr>
          <p:cNvSpPr txBox="1">
            <a:spLocks/>
          </p:cNvSpPr>
          <p:nvPr/>
        </p:nvSpPr>
        <p:spPr>
          <a:xfrm>
            <a:off x="788096" y="2367816"/>
            <a:ext cx="8971920" cy="384183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fontAlgn="base">
              <a:spcBef>
                <a:spcPts val="0"/>
              </a:spcBef>
              <a:buNone/>
            </a:pPr>
            <a:r>
              <a:rPr lang="en-US" sz="1800" dirty="0">
                <a:solidFill>
                  <a:srgbClr val="000000"/>
                </a:solidFill>
              </a:rPr>
              <a:t>Lorem Ipsum</a:t>
            </a:r>
          </a:p>
        </p:txBody>
      </p:sp>
    </p:spTree>
    <p:extLst>
      <p:ext uri="{BB962C8B-B14F-4D97-AF65-F5344CB8AC3E}">
        <p14:creationId xmlns:p14="http://schemas.microsoft.com/office/powerpoint/2010/main" val="4122590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135E128E-C5FB-707D-B95E-41C810371C47}"/>
              </a:ext>
            </a:extLst>
          </p:cNvPr>
          <p:cNvSpPr>
            <a:spLocks noGrp="1"/>
          </p:cNvSpPr>
          <p:nvPr>
            <p:ph type="pic" sz="quarter" idx="10"/>
          </p:nvPr>
        </p:nvSpPr>
        <p:spPr/>
        <p:txBody>
          <a:bodyPr/>
          <a:lstStyle/>
          <a:p>
            <a:endParaRPr lang="en-US" dirty="0">
              <a:latin typeface="Arial" panose="020B0604020202020204" pitchFamily="34" charset="0"/>
              <a:cs typeface="Arial" panose="020B0604020202020204" pitchFamily="34" charset="0"/>
            </a:endParaRPr>
          </a:p>
        </p:txBody>
      </p:sp>
      <p:sp>
        <p:nvSpPr>
          <p:cNvPr id="3" name="Title 1">
            <a:extLst>
              <a:ext uri="{FF2B5EF4-FFF2-40B4-BE49-F238E27FC236}">
                <a16:creationId xmlns:a16="http://schemas.microsoft.com/office/drawing/2014/main" id="{101393FC-D1CE-85A1-1AA3-77E16BD6B9C8}"/>
              </a:ext>
            </a:extLst>
          </p:cNvPr>
          <p:cNvSpPr txBox="1">
            <a:spLocks/>
          </p:cNvSpPr>
          <p:nvPr/>
        </p:nvSpPr>
        <p:spPr>
          <a:xfrm>
            <a:off x="788097" y="743706"/>
            <a:ext cx="5718582" cy="1533089"/>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solidFill>
                  <a:srgbClr val="0F3759"/>
                </a:solidFill>
                <a:latin typeface="Arial" panose="020B0604020202020204" pitchFamily="34" charset="0"/>
                <a:cs typeface="Arial" panose="020B0604020202020204" pitchFamily="34" charset="0"/>
              </a:rPr>
              <a:t>Questions?</a:t>
            </a:r>
            <a:br>
              <a:rPr lang="en-US" sz="3600" dirty="0">
                <a:solidFill>
                  <a:srgbClr val="0F3759"/>
                </a:solidFill>
                <a:latin typeface="Arial" panose="020B0604020202020204" pitchFamily="34" charset="0"/>
                <a:cs typeface="Arial" panose="020B0604020202020204" pitchFamily="34" charset="0"/>
              </a:rPr>
            </a:br>
            <a:r>
              <a:rPr lang="en-US" sz="3600" dirty="0">
                <a:solidFill>
                  <a:srgbClr val="0F3759"/>
                </a:solidFill>
                <a:latin typeface="Arial" panose="020B0604020202020204" pitchFamily="34" charset="0"/>
                <a:cs typeface="Arial" panose="020B0604020202020204" pitchFamily="34" charset="0"/>
              </a:rPr>
              <a:t>Contact us.</a:t>
            </a:r>
          </a:p>
        </p:txBody>
      </p:sp>
      <p:sp>
        <p:nvSpPr>
          <p:cNvPr id="5" name="TextBox 4">
            <a:extLst>
              <a:ext uri="{FF2B5EF4-FFF2-40B4-BE49-F238E27FC236}">
                <a16:creationId xmlns:a16="http://schemas.microsoft.com/office/drawing/2014/main" id="{E96557FC-DC62-3F9A-F4C9-66D2C0FEFF5E}"/>
              </a:ext>
            </a:extLst>
          </p:cNvPr>
          <p:cNvSpPr txBox="1"/>
          <p:nvPr/>
        </p:nvSpPr>
        <p:spPr>
          <a:xfrm>
            <a:off x="1161476" y="2619863"/>
            <a:ext cx="3575116" cy="923330"/>
          </a:xfrm>
          <a:prstGeom prst="rect">
            <a:avLst/>
          </a:prstGeom>
          <a:noFill/>
        </p:spPr>
        <p:txBody>
          <a:bodyPr wrap="square">
            <a:spAutoFit/>
          </a:bodyPr>
          <a:lstStyle/>
          <a:p>
            <a:r>
              <a:rPr lang="en-US" dirty="0">
                <a:latin typeface="Tahoma" panose="020B0604030504040204" pitchFamily="34" charset="0"/>
                <a:ea typeface="Tahoma" panose="020B0604030504040204" pitchFamily="34" charset="0"/>
                <a:cs typeface="Tahoma" panose="020B0604030504040204" pitchFamily="34" charset="0"/>
                <a:hlinkClick r:id="rId2"/>
              </a:rPr>
              <a:t>YourEmail</a:t>
            </a:r>
            <a:r>
              <a:rPr lang="en-US" dirty="0">
                <a:effectLst/>
                <a:latin typeface="Tahoma" panose="020B0604030504040204" pitchFamily="34" charset="0"/>
                <a:ea typeface="Tahoma" panose="020B0604030504040204" pitchFamily="34" charset="0"/>
                <a:cs typeface="Tahoma" panose="020B0604030504040204" pitchFamily="34" charset="0"/>
                <a:hlinkClick r:id="rId2"/>
              </a:rPr>
              <a:t>@website.com</a:t>
            </a:r>
            <a:endParaRPr lang="en-US" dirty="0">
              <a:effectLst/>
              <a:latin typeface="Tahoma" panose="020B0604030504040204" pitchFamily="34" charset="0"/>
              <a:ea typeface="Tahoma" panose="020B0604030504040204" pitchFamily="34" charset="0"/>
              <a:cs typeface="Tahoma" panose="020B0604030504040204" pitchFamily="34" charset="0"/>
            </a:endParaRPr>
          </a:p>
          <a:p>
            <a:endParaRPr lang="en-US" dirty="0">
              <a:solidFill>
                <a:srgbClr val="467886"/>
              </a:solidFill>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endParaRPr>
          </a:p>
          <a:p>
            <a:r>
              <a:rPr lang="en-US" u="sng" dirty="0" err="1">
                <a:solidFill>
                  <a:srgbClr val="007E8F"/>
                </a:solidFill>
                <a:effectLst/>
                <a:latin typeface="Tahoma" panose="020B0604030504040204" pitchFamily="34" charset="0"/>
                <a:ea typeface="Tahoma" panose="020B0604030504040204" pitchFamily="34" charset="0"/>
                <a:cs typeface="Tahoma" panose="020B0604030504040204" pitchFamily="34" charset="0"/>
                <a:hlinkClick r:id="rId2">
                  <a:extLst>
                    <a:ext uri="{A12FA001-AC4F-418D-AE19-62706E023703}">
                      <ahyp:hlinkClr xmlns:ahyp="http://schemas.microsoft.com/office/drawing/2018/hyperlinkcolor" val="tx"/>
                    </a:ext>
                  </a:extLst>
                </a:hlinkClick>
              </a:rPr>
              <a:t>website.</a:t>
            </a:r>
            <a:r>
              <a:rPr lang="en-US" u="sng" dirty="0" err="1">
                <a:solidFill>
                  <a:srgbClr val="007E8F"/>
                </a:solidFill>
                <a:effectLst/>
                <a:latin typeface="Tahoma" panose="020B0604030504040204" pitchFamily="34" charset="0"/>
                <a:ea typeface="Tahoma" panose="020B0604030504040204" pitchFamily="34" charset="0"/>
                <a:cs typeface="Tahoma" panose="020B0604030504040204" pitchFamily="34" charset="0"/>
              </a:rPr>
              <a:t>com</a:t>
            </a:r>
            <a:endParaRPr lang="en-US" u="sng" dirty="0">
              <a:solidFill>
                <a:srgbClr val="007E8F"/>
              </a:solidFill>
              <a:effectLst/>
              <a:latin typeface="Tahoma" panose="020B0604030504040204" pitchFamily="34" charset="0"/>
              <a:ea typeface="Tahoma" panose="020B0604030504040204" pitchFamily="34" charset="0"/>
              <a:cs typeface="Tahoma" panose="020B0604030504040204" pitchFamily="34" charset="0"/>
            </a:endParaRPr>
          </a:p>
        </p:txBody>
      </p:sp>
      <p:pic>
        <p:nvPicPr>
          <p:cNvPr id="6" name="Graphic 5">
            <a:extLst>
              <a:ext uri="{FF2B5EF4-FFF2-40B4-BE49-F238E27FC236}">
                <a16:creationId xmlns:a16="http://schemas.microsoft.com/office/drawing/2014/main" id="{13F400C3-46C6-59B1-84B8-2EC7AF8E015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88096" y="2628507"/>
            <a:ext cx="367284" cy="367284"/>
          </a:xfrm>
          <a:prstGeom prst="rect">
            <a:avLst/>
          </a:prstGeom>
        </p:spPr>
      </p:pic>
      <p:pic>
        <p:nvPicPr>
          <p:cNvPr id="7" name="Graphic 6">
            <a:extLst>
              <a:ext uri="{FF2B5EF4-FFF2-40B4-BE49-F238E27FC236}">
                <a16:creationId xmlns:a16="http://schemas.microsoft.com/office/drawing/2014/main" id="{E87995FA-B4EB-EC97-D008-B735D1964E3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88096" y="3190309"/>
            <a:ext cx="366604" cy="366604"/>
          </a:xfrm>
          <a:prstGeom prst="rect">
            <a:avLst/>
          </a:prstGeom>
        </p:spPr>
      </p:pic>
    </p:spTree>
    <p:extLst>
      <p:ext uri="{BB962C8B-B14F-4D97-AF65-F5344CB8AC3E}">
        <p14:creationId xmlns:p14="http://schemas.microsoft.com/office/powerpoint/2010/main" val="2516236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CE754-80FF-4280-15CA-8BD7073D179E}"/>
              </a:ext>
            </a:extLst>
          </p:cNvPr>
          <p:cNvSpPr>
            <a:spLocks noGrp="1"/>
          </p:cNvSpPr>
          <p:nvPr>
            <p:ph type="ctrTitle" idx="4294967295"/>
          </p:nvPr>
        </p:nvSpPr>
        <p:spPr>
          <a:xfrm>
            <a:off x="788096" y="2010072"/>
            <a:ext cx="7830610" cy="2782111"/>
          </a:xfrm>
          <a:prstGeom prst="rect">
            <a:avLst/>
          </a:prstGeom>
        </p:spPr>
        <p:txBody>
          <a:bodyPr anchor="ctr">
            <a:noAutofit/>
          </a:bodyPr>
          <a:lstStyle/>
          <a:p>
            <a:pPr algn="l">
              <a:lnSpc>
                <a:spcPts val="7200"/>
              </a:lnSpc>
            </a:pPr>
            <a:r>
              <a:rPr lang="en-US" sz="7200" dirty="0">
                <a:solidFill>
                  <a:schemeClr val="bg1"/>
                </a:solidFill>
                <a:latin typeface="Arial" panose="020B0604020202020204" pitchFamily="34" charset="0"/>
                <a:cs typeface="Arial" panose="020B0604020202020204" pitchFamily="34" charset="0"/>
              </a:rPr>
              <a:t>Thank you</a:t>
            </a:r>
          </a:p>
        </p:txBody>
      </p:sp>
    </p:spTree>
    <p:extLst>
      <p:ext uri="{BB962C8B-B14F-4D97-AF65-F5344CB8AC3E}">
        <p14:creationId xmlns:p14="http://schemas.microsoft.com/office/powerpoint/2010/main" val="920643117"/>
      </p:ext>
    </p:extLst>
  </p:cSld>
  <p:clrMapOvr>
    <a:masterClrMapping/>
  </p:clrMapOvr>
</p:sld>
</file>

<file path=ppt/theme/theme1.xml><?xml version="1.0" encoding="utf-8"?>
<a:theme xmlns:a="http://schemas.openxmlformats.org/drawingml/2006/main" name="Office Theme">
  <a:themeElements>
    <a:clrScheme name="AAFP - Rebrand 2025">
      <a:dk1>
        <a:srgbClr val="0F3759"/>
      </a:dk1>
      <a:lt1>
        <a:srgbClr val="FFFFFF"/>
      </a:lt1>
      <a:dk2>
        <a:srgbClr val="FFFEFF"/>
      </a:dk2>
      <a:lt2>
        <a:srgbClr val="E7E6E6"/>
      </a:lt2>
      <a:accent1>
        <a:srgbClr val="00B2CA"/>
      </a:accent1>
      <a:accent2>
        <a:srgbClr val="EA6724"/>
      </a:accent2>
      <a:accent3>
        <a:srgbClr val="0E3658"/>
      </a:accent3>
      <a:accent4>
        <a:srgbClr val="FFFEFF"/>
      </a:accent4>
      <a:accent5>
        <a:srgbClr val="FFFEFF"/>
      </a:accent5>
      <a:accent6>
        <a:srgbClr val="FFFEFF"/>
      </a:accent6>
      <a:hlink>
        <a:srgbClr val="00B2CA"/>
      </a:hlink>
      <a:folHlink>
        <a:srgbClr val="174357"/>
      </a:folHlink>
    </a:clrScheme>
    <a:fontScheme name="AAFP CME">
      <a:majorFont>
        <a:latin typeface="Arial"/>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25873</TotalTime>
  <Words>494</Words>
  <Application>Microsoft Office PowerPoint</Application>
  <PresentationFormat>Widescreen</PresentationFormat>
  <Paragraphs>91</Paragraphs>
  <Slides>20</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Aptos</vt:lpstr>
      <vt:lpstr>Arial</vt:lpstr>
      <vt:lpstr>Arial Black</vt:lpstr>
      <vt:lpstr>Arial Narrow</vt:lpstr>
      <vt:lpstr>Museo Sans 300</vt:lpstr>
      <vt:lpstr>Tahoma</vt:lpstr>
      <vt:lpstr>Work Sans</vt:lpstr>
      <vt:lpstr>Work Sans Light</vt:lpstr>
      <vt:lpstr>Office Theme</vt:lpstr>
      <vt:lpstr>PowerPoint Presentation</vt:lpstr>
      <vt:lpstr>Presentation Title</vt:lpstr>
      <vt:lpstr>PowerPoint Presentation</vt:lpstr>
      <vt:lpstr>PowerPoint Presentation</vt:lpstr>
      <vt:lpstr>PowerPoint Presentation</vt:lpstr>
      <vt:lpstr>Disclosure Statement</vt:lpstr>
      <vt:lpstr>PowerPoint Presentation</vt:lpstr>
      <vt:lpstr>PowerPoint Presentation</vt:lpstr>
      <vt:lpstr>Thank you</vt:lpstr>
      <vt:lpstr>PowerPoint Presentation</vt:lpstr>
      <vt:lpstr>PowerPoint Presentation</vt:lpstr>
      <vt:lpstr>PowerPoint Presentation</vt:lpstr>
      <vt:lpstr>ARS Question</vt:lpstr>
      <vt:lpstr>PowerPoint Presentation</vt:lpstr>
      <vt:lpstr>PowerPoint Presentation</vt:lpstr>
      <vt:lpstr>PowerPoint Presentation</vt:lpstr>
      <vt:lpstr>SUBHEAD FOR THE STATISTIC ABOVE  Supporting copy for the subhead and statistic above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Joe Hoog</dc:creator>
  <cp:lastModifiedBy>Nina Carnoali</cp:lastModifiedBy>
  <cp:revision>25</cp:revision>
  <dcterms:created xsi:type="dcterms:W3CDTF">2024-12-11T21:13:41Z</dcterms:created>
  <dcterms:modified xsi:type="dcterms:W3CDTF">2026-01-27T19:12:50Z</dcterms:modified>
</cp:coreProperties>
</file>