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sldIdLst>
    <p:sldId id="257" r:id="rId2"/>
    <p:sldId id="256" r:id="rId3"/>
    <p:sldId id="259" r:id="rId4"/>
    <p:sldId id="258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F97"/>
    <a:srgbClr val="444444"/>
    <a:srgbClr val="0033A0"/>
    <a:srgbClr val="9E2A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65E188-54FE-9B4A-B291-92832D299624}" type="datetimeFigureOut">
              <a:rPr lang="en-US" smtClean="0"/>
              <a:t>4/2/2018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9447CB-2B28-E148-B41D-B990D8B55B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6066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3F6338-E72D-4E68-AC1C-A3B10B8EB8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B83713A-5F03-4630-9B4B-4FCB6B4D30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C1E771-CF4E-4C16-9540-C948CDB189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07A1F-66ED-EE4F-A141-797A88A61CCA}" type="datetime1">
              <a:rPr lang="en-US" smtClean="0"/>
              <a:t>4/2/2018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4A0A24-057F-4F4E-81E1-C5CAF7514C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0E972F-B468-4E41-B1BD-C0096BF348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65F2C-96E0-45E4-9588-F46AA8DDE3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439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F2A940-6CF3-4019-A75D-E02B7C5F31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4A193D1-053D-417B-869D-D0DE336C11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23750C-31D9-4599-A8FC-67FA4465F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317FD-529E-2C48-8BEC-BEE0343FEE93}" type="datetime1">
              <a:rPr lang="en-US" smtClean="0"/>
              <a:t>4/2/2018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D2873B-AF20-4056-9674-AABF487D6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4E0F57-3BA4-4B4D-BE79-1B2660333E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65F2C-96E0-45E4-9588-F46AA8DDE3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4572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4612ADF-D00F-4588-A92D-B7D5A1F85FD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7FCCB3-9E0F-409A-A0B9-4ED97BD83B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A6D3A7-6B2B-439D-8481-F30E5F668A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D32AF-E1DF-BD4A-A272-B48F9F38ED40}" type="datetime1">
              <a:rPr lang="en-US" smtClean="0"/>
              <a:t>4/2/2018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C966C2-3654-4430-8A87-372CBDC4B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0C6A0B-75E3-4039-9E2F-FE39E006F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65F2C-96E0-45E4-9588-F46AA8DDE3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6198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0B6ED9-B891-4DEB-8005-4438EDF48F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FCCD39-4410-468A-BEE4-71F006EF74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7C6E76-3944-4044-AD84-5BE514FE1B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AC0D8-5E86-794C-88F0-734C0235BAF1}" type="datetime1">
              <a:rPr lang="en-US" smtClean="0"/>
              <a:t>4/2/2018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9103DC-E0E3-4FE7-9EE5-D02957D078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21DBD9-AB07-485B-98A4-02666487C6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65F2C-96E0-45E4-9588-F46AA8DDE3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302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287335-78AD-420D-8071-13926DB9A2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2BF50B-592B-4D05-9C6A-6A936D95CD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239EAC-7644-498B-814A-CF0FBDE56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1F7DE-D0FB-4948-89D1-0CD99AB1942C}" type="datetime1">
              <a:rPr lang="en-US" smtClean="0"/>
              <a:t>4/2/2018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2887E8-EDAA-4300-AAED-C6F3CBA138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CAD2B4-77AE-486E-8F8B-4E58183E86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65F2C-96E0-45E4-9588-F46AA8DDE3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99181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4876B4-CBBC-4F3B-8853-1CD6D4ABF9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A349F3-27A4-4AC2-8123-27BBFAFA4F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DE2871-0050-4E83-9659-6838F6A774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096C55-F860-4675-AC57-9BC85FC728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41672-27E9-204A-9CD2-6D427AA45469}" type="datetime1">
              <a:rPr lang="en-US" smtClean="0"/>
              <a:t>4/2/2018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53D10B-E27A-485D-83CB-1C4C92ADF6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E6D092-A894-4E36-B92D-59957E244E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65F2C-96E0-45E4-9588-F46AA8DDE3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7410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48263E-6F85-47F5-B50C-80A6E7977C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C0C245-4733-42D1-A017-5D544F9D4C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C126EC-C135-4D74-A174-6BB1D1EE94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5EFE135-370B-4AC2-B15C-DA87248AB0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ACD4119-AB77-495F-A0D1-C8FC47EAAC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C8E2FAE-08AD-4495-A14B-DED80172E8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31DCE-D89B-1849-9DA4-6DFC12F1F3AC}" type="datetime1">
              <a:rPr lang="en-US" smtClean="0"/>
              <a:t>4/2/2018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30C4282-C51A-4C67-B4F1-0148C87B7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CDB3F63-86BA-4150-8C7B-A1483A498B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65F2C-96E0-45E4-9588-F46AA8DDE3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406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2E994C-1050-4726-A8C7-01D0F74F19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8D8AA50-CDB5-4C49-B937-2327BBE3F7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7266A-7DEA-1C41-9A40-65E6F7CAA818}" type="datetime1">
              <a:rPr lang="en-US" smtClean="0"/>
              <a:t>4/2/2018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A8B47F-D1A9-4D66-9DDB-ABEDD601ED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5291FF-78A1-43D1-B2EB-D25D5CA758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65F2C-96E0-45E4-9588-F46AA8DDE3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344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6179E93-E8D4-4F3E-ADF5-4A5497B7D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35468-926A-AB45-87EC-F8D184690A4A}" type="datetime1">
              <a:rPr lang="en-US" smtClean="0"/>
              <a:t>4/2/2018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F42E949-B326-4367-806A-201C7590F2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FF28E5-ECE1-4AF3-B5DE-C077891D37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65F2C-96E0-45E4-9588-F46AA8DDE3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5736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52CA68-73C7-492F-9B81-939C127AA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D8C94C-E38E-4C57-BF23-F7318D5712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EE166A-E69D-400B-AE24-F67A234322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46CD82-C351-4D87-9223-ABAD7BCD69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D5387-0DBE-F741-87D6-DF58425C970F}" type="datetime1">
              <a:rPr lang="en-US" smtClean="0"/>
              <a:t>4/2/2018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D0B861-85CA-49E8-8A9F-939465F63B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97B9BD-37F9-45C8-B18F-22D802595D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65F2C-96E0-45E4-9588-F46AA8DDE3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5803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A667C6-24B4-4336-AE4A-E0359A139A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24E0A31-BF2E-46AD-AE70-F9D3D42DC93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B7AA78-2718-4727-9A9B-FDF5D8C91E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8FB713-1A10-411B-BB61-D6996438F5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DBB4C-A5AF-504A-B9AB-B2862E66CF28}" type="datetime1">
              <a:rPr lang="en-US" smtClean="0"/>
              <a:t>4/2/2018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7D443B-7377-4054-8642-ECF4785488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CE389D-838F-4518-A502-EDDD82BBE2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65F2C-96E0-45E4-9588-F46AA8DDE3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3662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102ACB2-78DC-4005-860B-C96C5C060A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1FD59D-0329-42BE-8842-C22045D5B8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D1B704-5115-455A-88DF-7C251BFCC9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45C863-B47B-B541-94B4-590338AE7A22}" type="datetime1">
              <a:rPr lang="en-US" smtClean="0"/>
              <a:t>4/2/2018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415DC7-AB27-438C-8AED-CE312E3C7DC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13D40-33DE-4EB9-96AF-B3DBD6059E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665F2C-96E0-45E4-9588-F46AA8DDE3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208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C299B6C-7D39-1541-B61B-8343369748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itle 5">
            <a:extLst>
              <a:ext uri="{FF2B5EF4-FFF2-40B4-BE49-F238E27FC236}">
                <a16:creationId xmlns:a16="http://schemas.microsoft.com/office/drawing/2014/main" id="{B0572C40-1187-4E41-BCC7-116E3665AA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4203" y="554476"/>
            <a:ext cx="11108987" cy="1838527"/>
          </a:xfrm>
        </p:spPr>
        <p:txBody>
          <a:bodyPr anchor="t">
            <a:normAutofit/>
          </a:bodyPr>
          <a:lstStyle/>
          <a:p>
            <a:r>
              <a:rPr lang="en-US" sz="54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Title Text, Arial Regular, </a:t>
            </a:r>
            <a:br>
              <a:rPr lang="en-US" sz="54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</a:br>
            <a:r>
              <a:rPr lang="en-US" sz="54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size 40-72</a:t>
            </a: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5F5E6297-6EEC-4E66-945C-BB8611A97B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4203" y="2684834"/>
            <a:ext cx="11108987" cy="2572966"/>
          </a:xfrm>
        </p:spPr>
        <p:txBody>
          <a:bodyPr>
            <a:normAutofit/>
          </a:bodyPr>
          <a:lstStyle/>
          <a:p>
            <a:r>
              <a:rPr lang="en-US" sz="39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Subtitle of Presentation, size 36-48</a:t>
            </a:r>
          </a:p>
          <a:p>
            <a:endParaRPr lang="en-US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Presenter’s Name, size 24</a:t>
            </a:r>
          </a:p>
          <a:p>
            <a:r>
              <a:rPr lang="en-US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March 16, 2018, size 24</a:t>
            </a:r>
          </a:p>
        </p:txBody>
      </p:sp>
    </p:spTree>
    <p:extLst>
      <p:ext uri="{BB962C8B-B14F-4D97-AF65-F5344CB8AC3E}">
        <p14:creationId xmlns:p14="http://schemas.microsoft.com/office/powerpoint/2010/main" val="5745215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082A0F0-4F2A-BE4F-8AC3-0B6AD4A4B7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itle 6">
            <a:extLst>
              <a:ext uri="{FF2B5EF4-FFF2-40B4-BE49-F238E27FC236}">
                <a16:creationId xmlns:a16="http://schemas.microsoft.com/office/drawing/2014/main" id="{162515BB-B83C-48AA-BC18-7762819052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7745" y="365125"/>
            <a:ext cx="11284085" cy="1325563"/>
          </a:xfrm>
        </p:spPr>
        <p:txBody>
          <a:bodyPr anchor="t"/>
          <a:lstStyle/>
          <a:p>
            <a:r>
              <a:rPr lang="en-US" dirty="0">
                <a:solidFill>
                  <a:srgbClr val="444444"/>
                </a:solidFill>
                <a:latin typeface="Arial" charset="0"/>
                <a:ea typeface="Arial" charset="0"/>
                <a:cs typeface="Arial" charset="0"/>
              </a:rPr>
              <a:t>Title of Interior Slide. Size 36-48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2112B917-2AD2-4742-913B-13072DFF5B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7745" y="1690688"/>
            <a:ext cx="11284085" cy="4486275"/>
          </a:xfrm>
        </p:spPr>
        <p:txBody>
          <a:bodyPr/>
          <a:lstStyle/>
          <a:p>
            <a:r>
              <a:rPr lang="en-US" dirty="0">
                <a:solidFill>
                  <a:srgbClr val="444444"/>
                </a:solidFill>
                <a:latin typeface="Arial" charset="0"/>
                <a:ea typeface="Arial" charset="0"/>
                <a:cs typeface="Arial" charset="0"/>
              </a:rPr>
              <a:t>Body text for interior slide, Arial Regular. </a:t>
            </a:r>
          </a:p>
          <a:p>
            <a:r>
              <a:rPr lang="en-US" dirty="0">
                <a:solidFill>
                  <a:srgbClr val="444444"/>
                </a:solidFill>
                <a:latin typeface="Arial" charset="0"/>
                <a:ea typeface="Arial" charset="0"/>
                <a:cs typeface="Arial" charset="0"/>
              </a:rPr>
              <a:t>Size 18-32.</a:t>
            </a:r>
          </a:p>
          <a:p>
            <a:r>
              <a:rPr lang="en-US" dirty="0">
                <a:solidFill>
                  <a:srgbClr val="444444"/>
                </a:solidFill>
                <a:latin typeface="Arial" charset="0"/>
                <a:ea typeface="Arial" charset="0"/>
                <a:cs typeface="Arial" charset="0"/>
              </a:rPr>
              <a:t>All text in Dark Gray, R-68, G-68, B-68.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8DBCE5A-05B5-A54D-BD11-1A751721E8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37746" y="6356350"/>
            <a:ext cx="505838" cy="384918"/>
          </a:xfrm>
        </p:spPr>
        <p:txBody>
          <a:bodyPr/>
          <a:lstStyle/>
          <a:p>
            <a:pPr algn="l"/>
            <a:fld id="{6A665F2C-96E0-45E4-9588-F46AA8DDE39E}" type="slidenum">
              <a:rPr lang="en-US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l"/>
              <a:t>2</a:t>
            </a:fld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88887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7912CCB-5565-F642-9774-329B8D3B7B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Content Placeholder 7">
            <a:extLst>
              <a:ext uri="{FF2B5EF4-FFF2-40B4-BE49-F238E27FC236}">
                <a16:creationId xmlns:a16="http://schemas.microsoft.com/office/drawing/2014/main" id="{2112B917-2AD2-4742-913B-13072DFF5B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7745" y="1760706"/>
            <a:ext cx="11284085" cy="44162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1800" dirty="0">
              <a:solidFill>
                <a:srgbClr val="444444"/>
              </a:solidFill>
              <a:latin typeface="Arial" charset="0"/>
              <a:ea typeface="Arial" charset="0"/>
              <a:cs typeface="Arial" charset="0"/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en-US" sz="1800" b="1" dirty="0">
                <a:solidFill>
                  <a:srgbClr val="444444"/>
                </a:solidFill>
                <a:latin typeface="Arial" charset="0"/>
                <a:ea typeface="Arial" charset="0"/>
                <a:cs typeface="Arial" charset="0"/>
              </a:rPr>
              <a:t>© 2018 American Academy of Family Physicians. All rights reserved. 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US" sz="1800" dirty="0">
                <a:solidFill>
                  <a:srgbClr val="444444"/>
                </a:solidFill>
                <a:latin typeface="Arial" charset="0"/>
                <a:ea typeface="Arial" charset="0"/>
                <a:cs typeface="Arial" charset="0"/>
              </a:rPr>
              <a:t>All materials/content herein are protected by copyright and are for the sole, personal use of the user. 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US" sz="1800" dirty="0">
                <a:solidFill>
                  <a:srgbClr val="444444"/>
                </a:solidFill>
                <a:latin typeface="Arial" charset="0"/>
                <a:ea typeface="Arial" charset="0"/>
                <a:cs typeface="Arial" charset="0"/>
              </a:rPr>
              <a:t>No part of the materials/content may be copied, duplicated, distributed or retransmitted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US" sz="1800" dirty="0">
                <a:solidFill>
                  <a:srgbClr val="444444"/>
                </a:solidFill>
                <a:latin typeface="Arial" charset="0"/>
                <a:ea typeface="Arial" charset="0"/>
                <a:cs typeface="Arial" charset="0"/>
              </a:rPr>
              <a:t>in any form or medium without the prior permission of the applicable copyright owner.</a:t>
            </a:r>
          </a:p>
        </p:txBody>
      </p:sp>
    </p:spTree>
    <p:extLst>
      <p:ext uri="{BB962C8B-B14F-4D97-AF65-F5344CB8AC3E}">
        <p14:creationId xmlns:p14="http://schemas.microsoft.com/office/powerpoint/2010/main" val="7366994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C6363B4-5638-624C-9144-0E4C4B4A3F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51661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6F8C3AA-5813-C94D-A9B6-26FF54CCC2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476655" y="612845"/>
            <a:ext cx="11225719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solidFill>
                  <a:srgbClr val="9E2A2F"/>
                </a:solidFill>
                <a:latin typeface="Arial" charset="0"/>
                <a:ea typeface="Arial" charset="0"/>
                <a:cs typeface="Arial" charset="0"/>
              </a:rPr>
              <a:t>PowerPoint Creative Summary</a:t>
            </a:r>
          </a:p>
          <a:p>
            <a:endParaRPr lang="en-US" sz="1200" dirty="0">
              <a:latin typeface="Arial" charset="0"/>
              <a:ea typeface="Arial" charset="0"/>
              <a:cs typeface="Arial" charset="0"/>
            </a:endParaRPr>
          </a:p>
          <a:p>
            <a:endParaRPr lang="en-US" sz="2000" b="1" dirty="0">
              <a:solidFill>
                <a:srgbClr val="004F97"/>
              </a:solidFill>
              <a:latin typeface="Arial" charset="0"/>
              <a:ea typeface="Arial" charset="0"/>
              <a:cs typeface="Arial" charset="0"/>
            </a:endParaRPr>
          </a:p>
          <a:p>
            <a:r>
              <a:rPr lang="en-US" sz="2000" b="1" dirty="0">
                <a:solidFill>
                  <a:srgbClr val="004F97"/>
                </a:solidFill>
                <a:latin typeface="Arial" charset="0"/>
                <a:ea typeface="Arial" charset="0"/>
                <a:cs typeface="Arial" charset="0"/>
              </a:rPr>
              <a:t>Cover Slide</a:t>
            </a:r>
          </a:p>
          <a:p>
            <a:pPr lvl="1"/>
            <a:r>
              <a:rPr lang="en-US" sz="2000" dirty="0">
                <a:solidFill>
                  <a:srgbClr val="444444"/>
                </a:solidFill>
                <a:latin typeface="Arial" charset="0"/>
                <a:ea typeface="Arial" charset="0"/>
                <a:cs typeface="Arial" charset="0"/>
              </a:rPr>
              <a:t>  •  Text in Arial Regular, white 	</a:t>
            </a:r>
          </a:p>
          <a:p>
            <a:pPr lvl="1"/>
            <a:r>
              <a:rPr lang="en-US" sz="2000" dirty="0">
                <a:solidFill>
                  <a:srgbClr val="444444"/>
                </a:solidFill>
                <a:latin typeface="Arial" charset="0"/>
                <a:ea typeface="Arial" charset="0"/>
                <a:cs typeface="Arial" charset="0"/>
              </a:rPr>
              <a:t>  •  Title - 40-72 point; Subtitle - 36-48 point; Presenter and Date - 24 point.</a:t>
            </a:r>
          </a:p>
          <a:p>
            <a:endParaRPr lang="en-US" sz="1200" dirty="0">
              <a:latin typeface="Arial" charset="0"/>
              <a:ea typeface="Arial" charset="0"/>
              <a:cs typeface="Arial" charset="0"/>
            </a:endParaRPr>
          </a:p>
          <a:p>
            <a:r>
              <a:rPr lang="en-US" sz="2000" b="1" dirty="0">
                <a:solidFill>
                  <a:srgbClr val="004F97"/>
                </a:solidFill>
                <a:latin typeface="Arial" charset="0"/>
                <a:ea typeface="Arial" charset="0"/>
                <a:cs typeface="Arial" charset="0"/>
              </a:rPr>
              <a:t>Inside Slides</a:t>
            </a:r>
          </a:p>
          <a:p>
            <a:r>
              <a:rPr lang="en-US" sz="2000" dirty="0">
                <a:solidFill>
                  <a:srgbClr val="444444"/>
                </a:solidFill>
                <a:latin typeface="Arial" charset="0"/>
                <a:ea typeface="Arial" charset="0"/>
                <a:cs typeface="Arial" charset="0"/>
              </a:rPr>
              <a:t>        •  Text in Arial Regular, gray (R-68, G-68, B-68). 	</a:t>
            </a:r>
          </a:p>
          <a:p>
            <a:r>
              <a:rPr lang="en-US" sz="2000" dirty="0">
                <a:solidFill>
                  <a:srgbClr val="444444"/>
                </a:solidFill>
                <a:latin typeface="Arial" charset="0"/>
                <a:ea typeface="Arial" charset="0"/>
                <a:cs typeface="Arial" charset="0"/>
              </a:rPr>
              <a:t>        •  Headline - 36-48 point; Body copy - 18-32 point. </a:t>
            </a:r>
          </a:p>
          <a:p>
            <a:endParaRPr lang="en-US" sz="1200" dirty="0">
              <a:latin typeface="Arial" charset="0"/>
              <a:ea typeface="Arial" charset="0"/>
              <a:cs typeface="Arial" charset="0"/>
            </a:endParaRPr>
          </a:p>
          <a:p>
            <a:r>
              <a:rPr lang="en-US" sz="2000" b="1" dirty="0">
                <a:solidFill>
                  <a:srgbClr val="004F97"/>
                </a:solidFill>
                <a:latin typeface="Arial" charset="0"/>
                <a:ea typeface="Arial" charset="0"/>
                <a:cs typeface="Arial" charset="0"/>
              </a:rPr>
              <a:t>Disclaimer Slide</a:t>
            </a:r>
          </a:p>
          <a:p>
            <a:r>
              <a:rPr lang="en-US" sz="2000" dirty="0">
                <a:solidFill>
                  <a:srgbClr val="444444"/>
                </a:solidFill>
                <a:latin typeface="Arial" charset="0"/>
                <a:ea typeface="Arial" charset="0"/>
                <a:cs typeface="Arial" charset="0"/>
              </a:rPr>
              <a:t>         •  Use when presentation contains AAFP content.</a:t>
            </a:r>
          </a:p>
          <a:p>
            <a:endParaRPr lang="en-US" sz="1200" dirty="0">
              <a:latin typeface="Arial" charset="0"/>
              <a:ea typeface="Arial" charset="0"/>
              <a:cs typeface="Arial" charset="0"/>
            </a:endParaRPr>
          </a:p>
          <a:p>
            <a:r>
              <a:rPr lang="en-US" sz="2000" b="1" dirty="0">
                <a:solidFill>
                  <a:srgbClr val="004F97"/>
                </a:solidFill>
                <a:latin typeface="Arial" charset="0"/>
                <a:ea typeface="Arial" charset="0"/>
                <a:cs typeface="Arial" charset="0"/>
              </a:rPr>
              <a:t>Closing Slide</a:t>
            </a:r>
          </a:p>
          <a:p>
            <a:r>
              <a:rPr lang="en-US" sz="2000" dirty="0">
                <a:solidFill>
                  <a:srgbClr val="444444"/>
                </a:solidFill>
                <a:latin typeface="Arial" charset="0"/>
                <a:ea typeface="Arial" charset="0"/>
                <a:cs typeface="Arial" charset="0"/>
              </a:rPr>
              <a:t>         •  Must appear as last slide for all PowerPoint presentations.</a:t>
            </a:r>
          </a:p>
          <a:p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00376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6F8C3AA-5813-C94D-A9B6-26FF54CCC2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B1138B2-CC8D-DA43-A08C-6ED72CEF49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89900" y="1073960"/>
            <a:ext cx="8701488" cy="486964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476655" y="612845"/>
            <a:ext cx="11225719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solidFill>
                  <a:srgbClr val="9E2A2F"/>
                </a:solidFill>
                <a:latin typeface="Arial" charset="0"/>
                <a:ea typeface="Arial" charset="0"/>
                <a:cs typeface="Arial" charset="0"/>
              </a:rPr>
              <a:t>PowerPoint Brand Colors</a:t>
            </a:r>
          </a:p>
          <a:p>
            <a:endParaRPr lang="en-US" sz="1200" dirty="0">
              <a:latin typeface="Arial" charset="0"/>
              <a:ea typeface="Arial" charset="0"/>
              <a:cs typeface="Arial" charset="0"/>
            </a:endParaRPr>
          </a:p>
          <a:p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56308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</TotalTime>
  <Words>136</Words>
  <Application>Microsoft Office PowerPoint</Application>
  <PresentationFormat>Widescreen</PresentationFormat>
  <Paragraphs>32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Title Text, Arial Regular,  size 40-72</vt:lpstr>
      <vt:lpstr>Title of Interior Slide. Size 36-48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Thayer</dc:creator>
  <cp:lastModifiedBy>Marci McNeal</cp:lastModifiedBy>
  <cp:revision>26</cp:revision>
  <dcterms:created xsi:type="dcterms:W3CDTF">2018-03-05T21:33:31Z</dcterms:created>
  <dcterms:modified xsi:type="dcterms:W3CDTF">2018-04-02T15:47:18Z</dcterms:modified>
</cp:coreProperties>
</file>