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6" r:id="rId5"/>
    <p:sldId id="263" r:id="rId6"/>
    <p:sldId id="360" r:id="rId7"/>
    <p:sldId id="361" r:id="rId8"/>
    <p:sldId id="362" r:id="rId9"/>
    <p:sldId id="264" r:id="rId10"/>
    <p:sldId id="260" r:id="rId11"/>
    <p:sldId id="258" r:id="rId12"/>
  </p:sldIdLst>
  <p:sldSz cx="14630400" cy="8229600"/>
  <p:notesSz cx="6858000" cy="9144000"/>
  <p:defaultTextStyle>
    <a:defPPr>
      <a:defRPr lang="en-US"/>
    </a:defPPr>
    <a:lvl1pPr marL="0" algn="l" defTabSz="1141171" rtl="0" eaLnBrk="1" latinLnBrk="0" hangingPunct="1">
      <a:defRPr sz="2246" kern="1200">
        <a:solidFill>
          <a:schemeClr val="tx1"/>
        </a:solidFill>
        <a:latin typeface="+mn-lt"/>
        <a:ea typeface="+mn-ea"/>
        <a:cs typeface="+mn-cs"/>
      </a:defRPr>
    </a:lvl1pPr>
    <a:lvl2pPr marL="570586" algn="l" defTabSz="1141171" rtl="0" eaLnBrk="1" latinLnBrk="0" hangingPunct="1">
      <a:defRPr sz="2246" kern="1200">
        <a:solidFill>
          <a:schemeClr val="tx1"/>
        </a:solidFill>
        <a:latin typeface="+mn-lt"/>
        <a:ea typeface="+mn-ea"/>
        <a:cs typeface="+mn-cs"/>
      </a:defRPr>
    </a:lvl2pPr>
    <a:lvl3pPr marL="1141171" algn="l" defTabSz="1141171" rtl="0" eaLnBrk="1" latinLnBrk="0" hangingPunct="1">
      <a:defRPr sz="2246" kern="1200">
        <a:solidFill>
          <a:schemeClr val="tx1"/>
        </a:solidFill>
        <a:latin typeface="+mn-lt"/>
        <a:ea typeface="+mn-ea"/>
        <a:cs typeface="+mn-cs"/>
      </a:defRPr>
    </a:lvl3pPr>
    <a:lvl4pPr marL="1711757" algn="l" defTabSz="1141171" rtl="0" eaLnBrk="1" latinLnBrk="0" hangingPunct="1">
      <a:defRPr sz="2246" kern="1200">
        <a:solidFill>
          <a:schemeClr val="tx1"/>
        </a:solidFill>
        <a:latin typeface="+mn-lt"/>
        <a:ea typeface="+mn-ea"/>
        <a:cs typeface="+mn-cs"/>
      </a:defRPr>
    </a:lvl4pPr>
    <a:lvl5pPr marL="2282342" algn="l" defTabSz="1141171" rtl="0" eaLnBrk="1" latinLnBrk="0" hangingPunct="1">
      <a:defRPr sz="2246" kern="1200">
        <a:solidFill>
          <a:schemeClr val="tx1"/>
        </a:solidFill>
        <a:latin typeface="+mn-lt"/>
        <a:ea typeface="+mn-ea"/>
        <a:cs typeface="+mn-cs"/>
      </a:defRPr>
    </a:lvl5pPr>
    <a:lvl6pPr marL="2852928" algn="l" defTabSz="1141171" rtl="0" eaLnBrk="1" latinLnBrk="0" hangingPunct="1">
      <a:defRPr sz="2246" kern="1200">
        <a:solidFill>
          <a:schemeClr val="tx1"/>
        </a:solidFill>
        <a:latin typeface="+mn-lt"/>
        <a:ea typeface="+mn-ea"/>
        <a:cs typeface="+mn-cs"/>
      </a:defRPr>
    </a:lvl6pPr>
    <a:lvl7pPr marL="3423514" algn="l" defTabSz="1141171" rtl="0" eaLnBrk="1" latinLnBrk="0" hangingPunct="1">
      <a:defRPr sz="2246" kern="1200">
        <a:solidFill>
          <a:schemeClr val="tx1"/>
        </a:solidFill>
        <a:latin typeface="+mn-lt"/>
        <a:ea typeface="+mn-ea"/>
        <a:cs typeface="+mn-cs"/>
      </a:defRPr>
    </a:lvl7pPr>
    <a:lvl8pPr marL="3994099" algn="l" defTabSz="1141171" rtl="0" eaLnBrk="1" latinLnBrk="0" hangingPunct="1">
      <a:defRPr sz="2246" kern="1200">
        <a:solidFill>
          <a:schemeClr val="tx1"/>
        </a:solidFill>
        <a:latin typeface="+mn-lt"/>
        <a:ea typeface="+mn-ea"/>
        <a:cs typeface="+mn-cs"/>
      </a:defRPr>
    </a:lvl8pPr>
    <a:lvl9pPr marL="4564685" algn="l" defTabSz="1141171" rtl="0" eaLnBrk="1" latinLnBrk="0" hangingPunct="1">
      <a:defRPr sz="224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44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181DE89-2168-4A34-B6E3-71BA4775F72E}" v="10" dt="2019-12-18T18:09:10.1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7" autoAdjust="0"/>
    <p:restoredTop sz="94660"/>
  </p:normalViewPr>
  <p:slideViewPr>
    <p:cSldViewPr snapToGrid="0">
      <p:cViewPr varScale="1">
        <p:scale>
          <a:sx n="95" d="100"/>
          <a:sy n="95" d="100"/>
        </p:scale>
        <p:origin x="4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EDF0A48-A540-4B31-B661-77D5881C00A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859CCE-693F-4656-BE0D-5B1A03A3FF2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724029-D8DF-4737-BB16-D44D907CFC47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DECC23-EE2C-4759-ADDF-A4799BDC2B6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F9B6FF-9F78-4D4B-98BF-98D5AAE1D4D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8D8471-3098-4AE9-B927-44AEDE7E0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6530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650194-7DF0-4D6B-932B-6DF8CB1B4987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B5047A-5F22-48E9-89B4-A7E5772FB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946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141171" rtl="0" eaLnBrk="1" latinLnBrk="0" hangingPunct="1">
      <a:defRPr sz="1498" kern="1200">
        <a:solidFill>
          <a:schemeClr val="tx1"/>
        </a:solidFill>
        <a:latin typeface="+mn-lt"/>
        <a:ea typeface="+mn-ea"/>
        <a:cs typeface="+mn-cs"/>
      </a:defRPr>
    </a:lvl1pPr>
    <a:lvl2pPr marL="570586" algn="l" defTabSz="1141171" rtl="0" eaLnBrk="1" latinLnBrk="0" hangingPunct="1">
      <a:defRPr sz="1498" kern="1200">
        <a:solidFill>
          <a:schemeClr val="tx1"/>
        </a:solidFill>
        <a:latin typeface="+mn-lt"/>
        <a:ea typeface="+mn-ea"/>
        <a:cs typeface="+mn-cs"/>
      </a:defRPr>
    </a:lvl2pPr>
    <a:lvl3pPr marL="1141171" algn="l" defTabSz="1141171" rtl="0" eaLnBrk="1" latinLnBrk="0" hangingPunct="1">
      <a:defRPr sz="1498" kern="1200">
        <a:solidFill>
          <a:schemeClr val="tx1"/>
        </a:solidFill>
        <a:latin typeface="+mn-lt"/>
        <a:ea typeface="+mn-ea"/>
        <a:cs typeface="+mn-cs"/>
      </a:defRPr>
    </a:lvl3pPr>
    <a:lvl4pPr marL="1711757" algn="l" defTabSz="1141171" rtl="0" eaLnBrk="1" latinLnBrk="0" hangingPunct="1">
      <a:defRPr sz="1498" kern="1200">
        <a:solidFill>
          <a:schemeClr val="tx1"/>
        </a:solidFill>
        <a:latin typeface="+mn-lt"/>
        <a:ea typeface="+mn-ea"/>
        <a:cs typeface="+mn-cs"/>
      </a:defRPr>
    </a:lvl4pPr>
    <a:lvl5pPr marL="2282342" algn="l" defTabSz="1141171" rtl="0" eaLnBrk="1" latinLnBrk="0" hangingPunct="1">
      <a:defRPr sz="1498" kern="1200">
        <a:solidFill>
          <a:schemeClr val="tx1"/>
        </a:solidFill>
        <a:latin typeface="+mn-lt"/>
        <a:ea typeface="+mn-ea"/>
        <a:cs typeface="+mn-cs"/>
      </a:defRPr>
    </a:lvl5pPr>
    <a:lvl6pPr marL="2852928" algn="l" defTabSz="1141171" rtl="0" eaLnBrk="1" latinLnBrk="0" hangingPunct="1">
      <a:defRPr sz="1498" kern="1200">
        <a:solidFill>
          <a:schemeClr val="tx1"/>
        </a:solidFill>
        <a:latin typeface="+mn-lt"/>
        <a:ea typeface="+mn-ea"/>
        <a:cs typeface="+mn-cs"/>
      </a:defRPr>
    </a:lvl6pPr>
    <a:lvl7pPr marL="3423514" algn="l" defTabSz="1141171" rtl="0" eaLnBrk="1" latinLnBrk="0" hangingPunct="1">
      <a:defRPr sz="1498" kern="1200">
        <a:solidFill>
          <a:schemeClr val="tx1"/>
        </a:solidFill>
        <a:latin typeface="+mn-lt"/>
        <a:ea typeface="+mn-ea"/>
        <a:cs typeface="+mn-cs"/>
      </a:defRPr>
    </a:lvl7pPr>
    <a:lvl8pPr marL="3994099" algn="l" defTabSz="1141171" rtl="0" eaLnBrk="1" latinLnBrk="0" hangingPunct="1">
      <a:defRPr sz="1498" kern="1200">
        <a:solidFill>
          <a:schemeClr val="tx1"/>
        </a:solidFill>
        <a:latin typeface="+mn-lt"/>
        <a:ea typeface="+mn-ea"/>
        <a:cs typeface="+mn-cs"/>
      </a:defRPr>
    </a:lvl8pPr>
    <a:lvl9pPr marL="4564685" algn="l" defTabSz="1141171" rtl="0" eaLnBrk="1" latinLnBrk="0" hangingPunct="1">
      <a:defRPr sz="149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59309D-75B8-44C8-937B-CE871D8758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28800" y="1346835"/>
            <a:ext cx="10972800" cy="2865120"/>
          </a:xfrm>
        </p:spPr>
        <p:txBody>
          <a:bodyPr anchor="b"/>
          <a:lstStyle>
            <a:lvl1pPr algn="ctr">
              <a:defRPr sz="648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B78167-99EC-4A8E-8657-11DE43C076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800" y="4322445"/>
            <a:ext cx="10972800" cy="1986915"/>
          </a:xfrm>
        </p:spPr>
        <p:txBody>
          <a:bodyPr/>
          <a:lstStyle>
            <a:lvl1pPr marL="0" indent="0" algn="ctr">
              <a:buNone/>
              <a:defRPr sz="2592"/>
            </a:lvl1pPr>
            <a:lvl2pPr marL="493776" indent="0" algn="ctr">
              <a:buNone/>
              <a:defRPr sz="2160"/>
            </a:lvl2pPr>
            <a:lvl3pPr marL="987552" indent="0" algn="ctr">
              <a:buNone/>
              <a:defRPr sz="1944"/>
            </a:lvl3pPr>
            <a:lvl4pPr marL="1481328" indent="0" algn="ctr">
              <a:buNone/>
              <a:defRPr sz="1728"/>
            </a:lvl4pPr>
            <a:lvl5pPr marL="1975104" indent="0" algn="ctr">
              <a:buNone/>
              <a:defRPr sz="1728"/>
            </a:lvl5pPr>
            <a:lvl6pPr marL="2468880" indent="0" algn="ctr">
              <a:buNone/>
              <a:defRPr sz="1728"/>
            </a:lvl6pPr>
            <a:lvl7pPr marL="2962656" indent="0" algn="ctr">
              <a:buNone/>
              <a:defRPr sz="1728"/>
            </a:lvl7pPr>
            <a:lvl8pPr marL="3456432" indent="0" algn="ctr">
              <a:buNone/>
              <a:defRPr sz="1728"/>
            </a:lvl8pPr>
            <a:lvl9pPr marL="3950208" indent="0" algn="ctr">
              <a:buNone/>
              <a:defRPr sz="1728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136683-5CA9-47C7-BE6D-C37EDD60CF5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2B613A9-0196-4103-A730-64D9B0C7CDA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648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Question or Case Stud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31520" y="4383618"/>
            <a:ext cx="13167360" cy="2790068"/>
          </a:xfrm>
        </p:spPr>
        <p:txBody>
          <a:bodyPr>
            <a:normAutofit/>
          </a:bodyPr>
          <a:lstStyle>
            <a:lvl1pPr marL="590199" indent="-590199">
              <a:buFont typeface="+mj-lt"/>
              <a:buAutoNum type="alphaUcPeriod"/>
              <a:defRPr sz="2542"/>
            </a:lvl1pPr>
            <a:lvl2pPr>
              <a:defRPr sz="2542"/>
            </a:lvl2pPr>
            <a:lvl3pPr>
              <a:defRPr sz="2224"/>
            </a:lvl3pPr>
            <a:lvl4pPr>
              <a:defRPr sz="1907"/>
            </a:lvl4pPr>
            <a:lvl5pPr>
              <a:defRPr sz="1589"/>
            </a:lvl5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349CA65-26CC-435F-9A2F-0239CAFAB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813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051DB26-0E67-498A-A9B8-77F148C7F360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731520" y="1787132"/>
            <a:ext cx="13167360" cy="2510520"/>
          </a:xfrm>
        </p:spPr>
        <p:txBody>
          <a:bodyPr>
            <a:normAutofit/>
          </a:bodyPr>
          <a:lstStyle>
            <a:lvl1pPr marL="0" indent="0">
              <a:buFont typeface="+mj-lt"/>
              <a:buNone/>
              <a:defRPr sz="2542"/>
            </a:lvl1pPr>
            <a:lvl2pPr>
              <a:defRPr sz="2542"/>
            </a:lvl2pPr>
            <a:lvl3pPr>
              <a:defRPr sz="2224"/>
            </a:lvl3pPr>
            <a:lvl4pPr>
              <a:defRPr sz="1907"/>
            </a:lvl4pPr>
            <a:lvl5pPr>
              <a:defRPr sz="1589"/>
            </a:lvl5pPr>
          </a:lstStyle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636160588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04C41D-6B53-4113-8C48-090D026B08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800">
                <a:solidFill>
                  <a:schemeClr val="tx1"/>
                </a:solidFill>
              </a:defRPr>
            </a:lvl1pPr>
          </a:lstStyle>
          <a:p>
            <a:r>
              <a:rPr kumimoji="0" lang="en-US" sz="3456" b="0" i="0" u="none" strike="noStrike" kern="120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Title style, Arial, size 32-48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F3D4E5-E80D-4114-B02D-C96B4F46DD5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005840" y="2173869"/>
            <a:ext cx="12618720" cy="5221606"/>
          </a:xfrm>
        </p:spPr>
        <p:txBody>
          <a:bodyPr/>
          <a:lstStyle>
            <a:lvl1pPr marL="185166" marR="0" indent="-185166" algn="l" defTabSz="740664" rtl="0" eaLnBrk="1" fontAlgn="auto" latinLnBrk="0" hangingPunct="1">
              <a:lnSpc>
                <a:spcPct val="90000"/>
              </a:lnSpc>
              <a:spcBef>
                <a:spcPts val="811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3200">
                <a:solidFill>
                  <a:schemeClr val="tx1"/>
                </a:solidFill>
              </a:defRPr>
            </a:lvl1pPr>
            <a:lvl2pPr marL="555499" marR="0" indent="-185166" algn="l" defTabSz="740664" rtl="0" eaLnBrk="1" fontAlgn="auto" latinLnBrk="0" hangingPunct="1">
              <a:lnSpc>
                <a:spcPct val="90000"/>
              </a:lnSpc>
              <a:spcBef>
                <a:spcPts val="40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−"/>
              <a:tabLst/>
              <a:defRPr sz="2269"/>
            </a:lvl2pPr>
          </a:lstStyle>
          <a:p>
            <a:pPr marL="185166" marR="0" lvl="0" indent="-185166" algn="l" defTabSz="740664" rtl="0" eaLnBrk="1" fontAlgn="auto" latinLnBrk="0" hangingPunct="1">
              <a:lnSpc>
                <a:spcPct val="90000"/>
              </a:lnSpc>
              <a:spcBef>
                <a:spcPts val="811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69" b="0" i="0" u="none" strike="noStrike" kern="120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Body text style, Arial, size 18-32</a:t>
            </a:r>
          </a:p>
          <a:p>
            <a:pPr marL="555499" marR="0" lvl="1" indent="-185166" algn="l" defTabSz="740664" rtl="0" eaLnBrk="1" fontAlgn="auto" latinLnBrk="0" hangingPunct="1">
              <a:lnSpc>
                <a:spcPct val="90000"/>
              </a:lnSpc>
              <a:spcBef>
                <a:spcPts val="811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269" b="0" i="0" u="none" strike="noStrike" kern="1200" cap="none" spc="0" normalizeH="0" baseline="0" noProof="0" dirty="0">
              <a:ln>
                <a:noFill/>
              </a:ln>
              <a:solidFill>
                <a:srgbClr val="444444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31EDC9-20C4-4679-9EE4-5CC70D850C5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2B613A9-0196-4103-A730-64D9B0C7CDA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650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65E17D-64C9-4F00-8FA9-CB931FC32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4080C3-2465-4F27-B903-E88824D608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05840" y="2190751"/>
            <a:ext cx="6217920" cy="52216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ABAD61-7B5D-4753-B34B-DDEAFFB12E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406640" y="2190751"/>
            <a:ext cx="6217920" cy="52216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72037DF-F692-40D1-8720-DE0FA3FF650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2B613A9-0196-4103-A730-64D9B0C7CDA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365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970B1-29B2-4CA9-9B27-2DE162CDE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746" y="438151"/>
            <a:ext cx="12618720" cy="15906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76A8A5-9E91-4EC3-B2C9-2BED47BC3E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07747" y="2017395"/>
            <a:ext cx="6189344" cy="988694"/>
          </a:xfrm>
        </p:spPr>
        <p:txBody>
          <a:bodyPr anchor="b"/>
          <a:lstStyle>
            <a:lvl1pPr marL="0" indent="0">
              <a:buNone/>
              <a:defRPr sz="2592" b="1"/>
            </a:lvl1pPr>
            <a:lvl2pPr marL="493776" indent="0">
              <a:buNone/>
              <a:defRPr sz="2160" b="1"/>
            </a:lvl2pPr>
            <a:lvl3pPr marL="987552" indent="0">
              <a:buNone/>
              <a:defRPr sz="1944" b="1"/>
            </a:lvl3pPr>
            <a:lvl4pPr marL="1481328" indent="0">
              <a:buNone/>
              <a:defRPr sz="1728" b="1"/>
            </a:lvl4pPr>
            <a:lvl5pPr marL="1975104" indent="0">
              <a:buNone/>
              <a:defRPr sz="1728" b="1"/>
            </a:lvl5pPr>
            <a:lvl6pPr marL="2468880" indent="0">
              <a:buNone/>
              <a:defRPr sz="1728" b="1"/>
            </a:lvl6pPr>
            <a:lvl7pPr marL="2962656" indent="0">
              <a:buNone/>
              <a:defRPr sz="1728" b="1"/>
            </a:lvl7pPr>
            <a:lvl8pPr marL="3456432" indent="0">
              <a:buNone/>
              <a:defRPr sz="1728" b="1"/>
            </a:lvl8pPr>
            <a:lvl9pPr marL="3950208" indent="0">
              <a:buNone/>
              <a:defRPr sz="172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239059-8DED-4D3B-A027-DBE090247D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07747" y="3006092"/>
            <a:ext cx="6189344" cy="44215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89D835-3194-414C-96ED-28BF1E6418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406642" y="2017395"/>
            <a:ext cx="6219826" cy="988694"/>
          </a:xfrm>
        </p:spPr>
        <p:txBody>
          <a:bodyPr anchor="b"/>
          <a:lstStyle>
            <a:lvl1pPr marL="0" indent="0">
              <a:buNone/>
              <a:defRPr sz="2592" b="1"/>
            </a:lvl1pPr>
            <a:lvl2pPr marL="493776" indent="0">
              <a:buNone/>
              <a:defRPr sz="2160" b="1"/>
            </a:lvl2pPr>
            <a:lvl3pPr marL="987552" indent="0">
              <a:buNone/>
              <a:defRPr sz="1944" b="1"/>
            </a:lvl3pPr>
            <a:lvl4pPr marL="1481328" indent="0">
              <a:buNone/>
              <a:defRPr sz="1728" b="1"/>
            </a:lvl4pPr>
            <a:lvl5pPr marL="1975104" indent="0">
              <a:buNone/>
              <a:defRPr sz="1728" b="1"/>
            </a:lvl5pPr>
            <a:lvl6pPr marL="2468880" indent="0">
              <a:buNone/>
              <a:defRPr sz="1728" b="1"/>
            </a:lvl6pPr>
            <a:lvl7pPr marL="2962656" indent="0">
              <a:buNone/>
              <a:defRPr sz="1728" b="1"/>
            </a:lvl7pPr>
            <a:lvl8pPr marL="3456432" indent="0">
              <a:buNone/>
              <a:defRPr sz="1728" b="1"/>
            </a:lvl8pPr>
            <a:lvl9pPr marL="3950208" indent="0">
              <a:buNone/>
              <a:defRPr sz="172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573EAA-372F-410B-A16F-AED0375E83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406642" y="3006092"/>
            <a:ext cx="6219826" cy="44215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4B79809E-9CE1-4223-8635-C3090F72079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2B613A9-0196-4103-A730-64D9B0C7CDA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204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42791-8349-46EF-A9B8-572DA5216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022B49-59EF-41EF-AACE-A75C286531D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2B613A9-0196-4103-A730-64D9B0C7CDA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834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13DE10-AAF4-4A79-A313-FF9B07A0C03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2B613A9-0196-4103-A730-64D9B0C7CDA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9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E81F76-62C3-4DA0-A45C-06A1CC5BF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746" y="548640"/>
            <a:ext cx="4718685" cy="1920240"/>
          </a:xfrm>
        </p:spPr>
        <p:txBody>
          <a:bodyPr anchor="b"/>
          <a:lstStyle>
            <a:lvl1pPr>
              <a:defRPr sz="3456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14829D-84DE-4950-95BC-223792C637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19826" y="1184911"/>
            <a:ext cx="7406640" cy="5848350"/>
          </a:xfrm>
        </p:spPr>
        <p:txBody>
          <a:bodyPr/>
          <a:lstStyle>
            <a:lvl1pPr>
              <a:defRPr sz="3456"/>
            </a:lvl1pPr>
            <a:lvl2pPr>
              <a:defRPr sz="3024"/>
            </a:lvl2pPr>
            <a:lvl3pPr>
              <a:defRPr sz="2592"/>
            </a:lvl3pPr>
            <a:lvl4pPr>
              <a:defRPr sz="2160"/>
            </a:lvl4pPr>
            <a:lvl5pPr>
              <a:defRPr sz="2160"/>
            </a:lvl5pPr>
            <a:lvl6pPr>
              <a:defRPr sz="2160"/>
            </a:lvl6pPr>
            <a:lvl7pPr>
              <a:defRPr sz="2160"/>
            </a:lvl7pPr>
            <a:lvl8pPr>
              <a:defRPr sz="2160"/>
            </a:lvl8pPr>
            <a:lvl9pPr>
              <a:defRPr sz="216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215D34-8144-490C-9739-6F346324A1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07746" y="2468881"/>
            <a:ext cx="4718685" cy="4573906"/>
          </a:xfrm>
        </p:spPr>
        <p:txBody>
          <a:bodyPr/>
          <a:lstStyle>
            <a:lvl1pPr marL="0" indent="0">
              <a:buNone/>
              <a:defRPr sz="1728"/>
            </a:lvl1pPr>
            <a:lvl2pPr marL="493776" indent="0">
              <a:buNone/>
              <a:defRPr sz="1512"/>
            </a:lvl2pPr>
            <a:lvl3pPr marL="987552" indent="0">
              <a:buNone/>
              <a:defRPr sz="1296"/>
            </a:lvl3pPr>
            <a:lvl4pPr marL="1481328" indent="0">
              <a:buNone/>
              <a:defRPr sz="1080"/>
            </a:lvl4pPr>
            <a:lvl5pPr marL="1975104" indent="0">
              <a:buNone/>
              <a:defRPr sz="1080"/>
            </a:lvl5pPr>
            <a:lvl6pPr marL="2468880" indent="0">
              <a:buNone/>
              <a:defRPr sz="1080"/>
            </a:lvl6pPr>
            <a:lvl7pPr marL="2962656" indent="0">
              <a:buNone/>
              <a:defRPr sz="1080"/>
            </a:lvl7pPr>
            <a:lvl8pPr marL="3456432" indent="0">
              <a:buNone/>
              <a:defRPr sz="1080"/>
            </a:lvl8pPr>
            <a:lvl9pPr marL="3950208" indent="0">
              <a:buNone/>
              <a:defRPr sz="108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AC44D365-4FE6-40EE-A297-655B9F85AF5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2B613A9-0196-4103-A730-64D9B0C7CDA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750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04580-E102-4483-A12C-7D368F429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746" y="548640"/>
            <a:ext cx="4718685" cy="1920240"/>
          </a:xfrm>
        </p:spPr>
        <p:txBody>
          <a:bodyPr anchor="b"/>
          <a:lstStyle>
            <a:lvl1pPr>
              <a:defRPr sz="3456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8BBFCB-E1F9-4E88-9D71-396B1CFA27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219826" y="1184911"/>
            <a:ext cx="7406640" cy="5848350"/>
          </a:xfrm>
        </p:spPr>
        <p:txBody>
          <a:bodyPr/>
          <a:lstStyle>
            <a:lvl1pPr marL="0" indent="0">
              <a:buNone/>
              <a:defRPr sz="3456"/>
            </a:lvl1pPr>
            <a:lvl2pPr marL="493776" indent="0">
              <a:buNone/>
              <a:defRPr sz="3024"/>
            </a:lvl2pPr>
            <a:lvl3pPr marL="987552" indent="0">
              <a:buNone/>
              <a:defRPr sz="2592"/>
            </a:lvl3pPr>
            <a:lvl4pPr marL="1481328" indent="0">
              <a:buNone/>
              <a:defRPr sz="2160"/>
            </a:lvl4pPr>
            <a:lvl5pPr marL="1975104" indent="0">
              <a:buNone/>
              <a:defRPr sz="2160"/>
            </a:lvl5pPr>
            <a:lvl6pPr marL="2468880" indent="0">
              <a:buNone/>
              <a:defRPr sz="2160"/>
            </a:lvl6pPr>
            <a:lvl7pPr marL="2962656" indent="0">
              <a:buNone/>
              <a:defRPr sz="2160"/>
            </a:lvl7pPr>
            <a:lvl8pPr marL="3456432" indent="0">
              <a:buNone/>
              <a:defRPr sz="2160"/>
            </a:lvl8pPr>
            <a:lvl9pPr marL="3950208" indent="0">
              <a:buNone/>
              <a:defRPr sz="216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190F76-EA69-459A-A918-462D5B5932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07746" y="2468881"/>
            <a:ext cx="4718685" cy="4573906"/>
          </a:xfrm>
        </p:spPr>
        <p:txBody>
          <a:bodyPr/>
          <a:lstStyle>
            <a:lvl1pPr marL="0" indent="0">
              <a:buNone/>
              <a:defRPr sz="1728"/>
            </a:lvl1pPr>
            <a:lvl2pPr marL="493776" indent="0">
              <a:buNone/>
              <a:defRPr sz="1512"/>
            </a:lvl2pPr>
            <a:lvl3pPr marL="987552" indent="0">
              <a:buNone/>
              <a:defRPr sz="1296"/>
            </a:lvl3pPr>
            <a:lvl4pPr marL="1481328" indent="0">
              <a:buNone/>
              <a:defRPr sz="1080"/>
            </a:lvl4pPr>
            <a:lvl5pPr marL="1975104" indent="0">
              <a:buNone/>
              <a:defRPr sz="1080"/>
            </a:lvl5pPr>
            <a:lvl6pPr marL="2468880" indent="0">
              <a:buNone/>
              <a:defRPr sz="1080"/>
            </a:lvl6pPr>
            <a:lvl7pPr marL="2962656" indent="0">
              <a:buNone/>
              <a:defRPr sz="1080"/>
            </a:lvl7pPr>
            <a:lvl8pPr marL="3456432" indent="0">
              <a:buNone/>
              <a:defRPr sz="1080"/>
            </a:lvl8pPr>
            <a:lvl9pPr marL="3950208" indent="0">
              <a:buNone/>
              <a:defRPr sz="108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731E8FC-0391-4EE9-9564-653640E7F2F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2B613A9-0196-4103-A730-64D9B0C7CDA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736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ES Question L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852F03FB-3C82-4315-A38B-BDCA614E227C}"/>
              </a:ext>
            </a:extLst>
          </p:cNvPr>
          <p:cNvGrpSpPr/>
          <p:nvPr userDrawn="1"/>
        </p:nvGrpSpPr>
        <p:grpSpPr>
          <a:xfrm>
            <a:off x="5428533" y="1687053"/>
            <a:ext cx="3773334" cy="5758949"/>
            <a:chOff x="4943849" y="912082"/>
            <a:chExt cx="4716667" cy="7249787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9E8AB83F-4203-479F-88E7-E4D275B356D5}"/>
                </a:ext>
              </a:extLst>
            </p:cNvPr>
            <p:cNvSpPr/>
            <p:nvPr/>
          </p:nvSpPr>
          <p:spPr>
            <a:xfrm>
              <a:off x="4943849" y="2178643"/>
              <a:ext cx="4716667" cy="4716667"/>
            </a:xfrm>
            <a:prstGeom prst="ellipse">
              <a:avLst/>
            </a:prstGeom>
            <a:solidFill>
              <a:srgbClr val="004F97"/>
            </a:solidFill>
            <a:scene3d>
              <a:camera prst="orthographicFront"/>
              <a:lightRig rig="threePt" dir="t"/>
            </a:scene3d>
            <a:sp3d extrusionH="12700" contourW="19050">
              <a:bevelT/>
              <a:extrusionClr>
                <a:schemeClr val="bg1"/>
              </a:extrusionClr>
              <a:contourClr>
                <a:srgbClr val="4F758B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6304" tIns="146304" rIns="146304" bIns="146304" rtlCol="0" anchor="ctr"/>
            <a:lstStyle/>
            <a:p>
              <a:pPr algn="ctr"/>
              <a:endParaRPr lang="en-US" sz="2065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069ECFBD-11D1-4C56-B096-3F1D620C28AA}"/>
                </a:ext>
              </a:extLst>
            </p:cNvPr>
            <p:cNvSpPr txBox="1"/>
            <p:nvPr/>
          </p:nvSpPr>
          <p:spPr>
            <a:xfrm>
              <a:off x="6025633" y="912082"/>
              <a:ext cx="2553096" cy="7249787"/>
            </a:xfrm>
            <a:prstGeom prst="rect">
              <a:avLst/>
            </a:prstGeom>
            <a:noFill/>
          </p:spPr>
          <p:txBody>
            <a:bodyPr wrap="square" lIns="146304" tIns="73152" rIns="146304" bIns="73152" rtlCol="0" anchor="ctr">
              <a:spAutoFit/>
            </a:bodyPr>
            <a:lstStyle/>
            <a:p>
              <a:pPr algn="ctr"/>
              <a:r>
                <a:rPr lang="en-US" sz="36463" b="1" dirty="0">
                  <a:solidFill>
                    <a:schemeClr val="bg1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rPr>
                <a:t>?</a:t>
              </a:r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04368299-8E6B-407B-A783-0CE3C57835F5}"/>
              </a:ext>
            </a:extLst>
          </p:cNvPr>
          <p:cNvSpPr txBox="1"/>
          <p:nvPr userDrawn="1"/>
        </p:nvSpPr>
        <p:spPr>
          <a:xfrm>
            <a:off x="731520" y="870584"/>
            <a:ext cx="13167360" cy="107029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6355" dirty="0">
                <a:latin typeface="+mj-lt"/>
              </a:rPr>
              <a:t>AES Question</a:t>
            </a:r>
          </a:p>
        </p:txBody>
      </p:sp>
    </p:spTree>
    <p:extLst>
      <p:ext uri="{BB962C8B-B14F-4D97-AF65-F5344CB8AC3E}">
        <p14:creationId xmlns:p14="http://schemas.microsoft.com/office/powerpoint/2010/main" val="32057582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592">
          <p15:clr>
            <a:srgbClr val="FBAE40"/>
          </p15:clr>
        </p15:guide>
        <p15:guide id="2" pos="4608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B0CB40-A814-4553-9276-ECBA8B9BF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5840" y="438151"/>
            <a:ext cx="12618720" cy="159067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kumimoji="0" lang="en-US" sz="3456" b="0" i="0" u="none" strike="noStrike" kern="120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Title style, Arial, size 32-48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3D0172-A179-4E8B-9F48-E1B529B566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05840" y="2190751"/>
            <a:ext cx="12618720" cy="52216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85166" marR="0" lvl="0" indent="-185166" algn="l" defTabSz="740664" rtl="0" eaLnBrk="1" fontAlgn="auto" latinLnBrk="0" hangingPunct="1">
              <a:lnSpc>
                <a:spcPct val="90000"/>
              </a:lnSpc>
              <a:spcBef>
                <a:spcPts val="811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69" b="0" i="0" u="none" strike="noStrike" kern="120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Body text style, Arial, size 18-32</a:t>
            </a:r>
          </a:p>
          <a:p>
            <a:pPr marL="555499" marR="0" lvl="1" indent="-185166" algn="l" defTabSz="740664" rtl="0" eaLnBrk="1" fontAlgn="auto" latinLnBrk="0" hangingPunct="1">
              <a:lnSpc>
                <a:spcPct val="90000"/>
              </a:lnSpc>
              <a:spcBef>
                <a:spcPts val="40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944" b="0" i="0" u="none" strike="noStrike" kern="120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Second level, all text in dark gray, R-68, G-68, B-68.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FE0E2D-1A00-4F07-9113-B961C6B118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05840" y="7574282"/>
            <a:ext cx="573725" cy="438150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2B613A9-0196-4103-A730-64D9B0C7CDA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113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70" r:id="rId9"/>
    <p:sldLayoutId id="2147483671" r:id="rId10"/>
  </p:sldLayoutIdLst>
  <p:hf hdr="0" ftr="0" dt="0"/>
  <p:txStyles>
    <p:titleStyle>
      <a:lvl1pPr algn="ctr" defTabSz="987552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166" marR="0" indent="-185166" algn="l" defTabSz="740664" rtl="0" eaLnBrk="1" fontAlgn="auto" latinLnBrk="0" hangingPunct="1">
        <a:lnSpc>
          <a:spcPct val="90000"/>
        </a:lnSpc>
        <a:spcBef>
          <a:spcPts val="811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370333" marR="0" indent="0" algn="l" defTabSz="740664" rtl="0" eaLnBrk="1" fontAlgn="auto" latinLnBrk="0" hangingPunct="1">
        <a:lnSpc>
          <a:spcPct val="90000"/>
        </a:lnSpc>
        <a:spcBef>
          <a:spcPts val="405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34440" indent="-246888" algn="l" defTabSz="987552" rtl="0" eaLnBrk="1" latinLnBrk="0" hangingPunct="1">
        <a:lnSpc>
          <a:spcPct val="90000"/>
        </a:lnSpc>
        <a:spcBef>
          <a:spcPts val="541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728216" indent="-246888" algn="l" defTabSz="987552" rtl="0" eaLnBrk="1" latinLnBrk="0" hangingPunct="1">
        <a:lnSpc>
          <a:spcPct val="90000"/>
        </a:lnSpc>
        <a:spcBef>
          <a:spcPts val="541"/>
        </a:spcBef>
        <a:buFont typeface="Arial" panose="020B0604020202020204" pitchFamily="34" charset="0"/>
        <a:buChar char="•"/>
        <a:defRPr sz="1944" kern="1200">
          <a:solidFill>
            <a:schemeClr val="tx1"/>
          </a:solidFill>
          <a:latin typeface="+mn-lt"/>
          <a:ea typeface="+mn-ea"/>
          <a:cs typeface="+mn-cs"/>
        </a:defRPr>
      </a:lvl4pPr>
      <a:lvl5pPr marL="2221992" indent="-246888" algn="l" defTabSz="987552" rtl="0" eaLnBrk="1" latinLnBrk="0" hangingPunct="1">
        <a:lnSpc>
          <a:spcPct val="90000"/>
        </a:lnSpc>
        <a:spcBef>
          <a:spcPts val="541"/>
        </a:spcBef>
        <a:buFont typeface="Arial" panose="020B0604020202020204" pitchFamily="34" charset="0"/>
        <a:buChar char="•"/>
        <a:defRPr sz="1944" kern="1200">
          <a:solidFill>
            <a:schemeClr val="tx1"/>
          </a:solidFill>
          <a:latin typeface="+mn-lt"/>
          <a:ea typeface="+mn-ea"/>
          <a:cs typeface="+mn-cs"/>
        </a:defRPr>
      </a:lvl5pPr>
      <a:lvl6pPr marL="2715768" indent="-246888" algn="l" defTabSz="987552" rtl="0" eaLnBrk="1" latinLnBrk="0" hangingPunct="1">
        <a:lnSpc>
          <a:spcPct val="90000"/>
        </a:lnSpc>
        <a:spcBef>
          <a:spcPts val="541"/>
        </a:spcBef>
        <a:buFont typeface="Arial" panose="020B0604020202020204" pitchFamily="34" charset="0"/>
        <a:buChar char="•"/>
        <a:defRPr sz="1944" kern="1200">
          <a:solidFill>
            <a:schemeClr val="tx1"/>
          </a:solidFill>
          <a:latin typeface="+mn-lt"/>
          <a:ea typeface="+mn-ea"/>
          <a:cs typeface="+mn-cs"/>
        </a:defRPr>
      </a:lvl6pPr>
      <a:lvl7pPr marL="3209544" indent="-246888" algn="l" defTabSz="987552" rtl="0" eaLnBrk="1" latinLnBrk="0" hangingPunct="1">
        <a:lnSpc>
          <a:spcPct val="90000"/>
        </a:lnSpc>
        <a:spcBef>
          <a:spcPts val="541"/>
        </a:spcBef>
        <a:buFont typeface="Arial" panose="020B0604020202020204" pitchFamily="34" charset="0"/>
        <a:buChar char="•"/>
        <a:defRPr sz="1944" kern="1200">
          <a:solidFill>
            <a:schemeClr val="tx1"/>
          </a:solidFill>
          <a:latin typeface="+mn-lt"/>
          <a:ea typeface="+mn-ea"/>
          <a:cs typeface="+mn-cs"/>
        </a:defRPr>
      </a:lvl7pPr>
      <a:lvl8pPr marL="3703320" indent="-246888" algn="l" defTabSz="987552" rtl="0" eaLnBrk="1" latinLnBrk="0" hangingPunct="1">
        <a:lnSpc>
          <a:spcPct val="90000"/>
        </a:lnSpc>
        <a:spcBef>
          <a:spcPts val="541"/>
        </a:spcBef>
        <a:buFont typeface="Arial" panose="020B0604020202020204" pitchFamily="34" charset="0"/>
        <a:buChar char="•"/>
        <a:defRPr sz="1944" kern="1200">
          <a:solidFill>
            <a:schemeClr val="tx1"/>
          </a:solidFill>
          <a:latin typeface="+mn-lt"/>
          <a:ea typeface="+mn-ea"/>
          <a:cs typeface="+mn-cs"/>
        </a:defRPr>
      </a:lvl8pPr>
      <a:lvl9pPr marL="4197096" indent="-246888" algn="l" defTabSz="987552" rtl="0" eaLnBrk="1" latinLnBrk="0" hangingPunct="1">
        <a:lnSpc>
          <a:spcPct val="90000"/>
        </a:lnSpc>
        <a:spcBef>
          <a:spcPts val="541"/>
        </a:spcBef>
        <a:buFont typeface="Arial" panose="020B0604020202020204" pitchFamily="34" charset="0"/>
        <a:buChar char="•"/>
        <a:defRPr sz="194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87552" rtl="0" eaLnBrk="1" latinLnBrk="0" hangingPunct="1">
        <a:defRPr sz="1944" kern="1200">
          <a:solidFill>
            <a:schemeClr val="tx1"/>
          </a:solidFill>
          <a:latin typeface="+mn-lt"/>
          <a:ea typeface="+mn-ea"/>
          <a:cs typeface="+mn-cs"/>
        </a:defRPr>
      </a:lvl1pPr>
      <a:lvl2pPr marL="493776" algn="l" defTabSz="987552" rtl="0" eaLnBrk="1" latinLnBrk="0" hangingPunct="1">
        <a:defRPr sz="1944" kern="1200">
          <a:solidFill>
            <a:schemeClr val="tx1"/>
          </a:solidFill>
          <a:latin typeface="+mn-lt"/>
          <a:ea typeface="+mn-ea"/>
          <a:cs typeface="+mn-cs"/>
        </a:defRPr>
      </a:lvl2pPr>
      <a:lvl3pPr marL="987552" algn="l" defTabSz="987552" rtl="0" eaLnBrk="1" latinLnBrk="0" hangingPunct="1">
        <a:defRPr sz="1944" kern="1200">
          <a:solidFill>
            <a:schemeClr val="tx1"/>
          </a:solidFill>
          <a:latin typeface="+mn-lt"/>
          <a:ea typeface="+mn-ea"/>
          <a:cs typeface="+mn-cs"/>
        </a:defRPr>
      </a:lvl3pPr>
      <a:lvl4pPr marL="1481328" algn="l" defTabSz="987552" rtl="0" eaLnBrk="1" latinLnBrk="0" hangingPunct="1">
        <a:defRPr sz="1944" kern="1200">
          <a:solidFill>
            <a:schemeClr val="tx1"/>
          </a:solidFill>
          <a:latin typeface="+mn-lt"/>
          <a:ea typeface="+mn-ea"/>
          <a:cs typeface="+mn-cs"/>
        </a:defRPr>
      </a:lvl4pPr>
      <a:lvl5pPr marL="1975104" algn="l" defTabSz="987552" rtl="0" eaLnBrk="1" latinLnBrk="0" hangingPunct="1">
        <a:defRPr sz="1944" kern="1200">
          <a:solidFill>
            <a:schemeClr val="tx1"/>
          </a:solidFill>
          <a:latin typeface="+mn-lt"/>
          <a:ea typeface="+mn-ea"/>
          <a:cs typeface="+mn-cs"/>
        </a:defRPr>
      </a:lvl5pPr>
      <a:lvl6pPr marL="2468880" algn="l" defTabSz="987552" rtl="0" eaLnBrk="1" latinLnBrk="0" hangingPunct="1">
        <a:defRPr sz="1944" kern="1200">
          <a:solidFill>
            <a:schemeClr val="tx1"/>
          </a:solidFill>
          <a:latin typeface="+mn-lt"/>
          <a:ea typeface="+mn-ea"/>
          <a:cs typeface="+mn-cs"/>
        </a:defRPr>
      </a:lvl6pPr>
      <a:lvl7pPr marL="2962656" algn="l" defTabSz="987552" rtl="0" eaLnBrk="1" latinLnBrk="0" hangingPunct="1">
        <a:defRPr sz="1944" kern="1200">
          <a:solidFill>
            <a:schemeClr val="tx1"/>
          </a:solidFill>
          <a:latin typeface="+mn-lt"/>
          <a:ea typeface="+mn-ea"/>
          <a:cs typeface="+mn-cs"/>
        </a:defRPr>
      </a:lvl7pPr>
      <a:lvl8pPr marL="3456432" algn="l" defTabSz="987552" rtl="0" eaLnBrk="1" latinLnBrk="0" hangingPunct="1">
        <a:defRPr sz="1944" kern="1200">
          <a:solidFill>
            <a:schemeClr val="tx1"/>
          </a:solidFill>
          <a:latin typeface="+mn-lt"/>
          <a:ea typeface="+mn-ea"/>
          <a:cs typeface="+mn-cs"/>
        </a:defRPr>
      </a:lvl8pPr>
      <a:lvl9pPr marL="3950208" algn="l" defTabSz="987552" rtl="0" eaLnBrk="1" latinLnBrk="0" hangingPunct="1">
        <a:defRPr sz="194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67C298-A0B1-4E23-B1CA-E09B088B6D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77440" y="1293225"/>
            <a:ext cx="9875520" cy="1551867"/>
          </a:xfrm>
        </p:spPr>
        <p:txBody>
          <a:bodyPr anchor="t">
            <a:noAutofit/>
          </a:bodyPr>
          <a:lstStyle/>
          <a:p>
            <a:r>
              <a:rPr lang="en-US" sz="7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Title, size 40-72</a:t>
            </a:r>
            <a:endParaRPr lang="en-US" sz="7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7BBD6F-60DE-45C0-B616-B053AA2F45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77440" y="3085972"/>
            <a:ext cx="9875520" cy="1068018"/>
          </a:xfrm>
        </p:spPr>
        <p:txBody>
          <a:bodyPr>
            <a:noAutofit/>
          </a:bodyPr>
          <a:lstStyle/>
          <a:p>
            <a:r>
              <a:rPr lang="en-US" sz="4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Subtitle, size 36-48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3594032-C11C-42EF-B6E4-8A89D139A655}"/>
              </a:ext>
            </a:extLst>
          </p:cNvPr>
          <p:cNvSpPr txBox="1"/>
          <p:nvPr/>
        </p:nvSpPr>
        <p:spPr>
          <a:xfrm>
            <a:off x="2847702" y="4532811"/>
            <a:ext cx="9078686" cy="120771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defTabSz="740664">
              <a:lnSpc>
                <a:spcPct val="90000"/>
              </a:lnSpc>
              <a:spcBef>
                <a:spcPts val="811"/>
              </a:spcBef>
            </a:pPr>
            <a:r>
              <a:rPr lang="en-US" sz="2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Presenter’s Name, size 24</a:t>
            </a:r>
          </a:p>
        </p:txBody>
      </p:sp>
    </p:spTree>
    <p:extLst>
      <p:ext uri="{BB962C8B-B14F-4D97-AF65-F5344CB8AC3E}">
        <p14:creationId xmlns:p14="http://schemas.microsoft.com/office/powerpoint/2010/main" val="3797024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2E940-D5B3-4B30-B3D1-72D2EE82DB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6CD637-00FA-4196-8585-15AAA95280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980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4317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D4AB989-BDD2-47B6-94E8-50F434067D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Answer choice</a:t>
            </a:r>
          </a:p>
          <a:p>
            <a:r>
              <a:rPr lang="en-US" dirty="0"/>
              <a:t>Answer choice</a:t>
            </a:r>
          </a:p>
          <a:p>
            <a:r>
              <a:rPr lang="en-US" dirty="0"/>
              <a:t>Answer choice</a:t>
            </a:r>
          </a:p>
          <a:p>
            <a:r>
              <a:rPr lang="en-US" dirty="0"/>
              <a:t>Answer choice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525E420-8F8A-487F-A20B-608B9C207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DEC9E4B-9DBB-404D-AE48-30364936BACD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dirty="0"/>
              <a:t>Case background information and question.</a:t>
            </a:r>
          </a:p>
        </p:txBody>
      </p:sp>
    </p:spTree>
    <p:extLst>
      <p:ext uri="{BB962C8B-B14F-4D97-AF65-F5344CB8AC3E}">
        <p14:creationId xmlns:p14="http://schemas.microsoft.com/office/powerpoint/2010/main" val="504932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2E940-D5B3-4B30-B3D1-72D2EE82DB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6CD637-00FA-4196-8585-15AAA95280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154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C16F47AB-5915-4C0B-B59C-270202E0B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Recommendations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E8C9DCB3-69A7-4421-848F-9327B1AC2D5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7553AB38-6EB2-492A-9103-F731652DCAD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778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35AF59-F0DA-44D6-8520-541501547CA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636776" y="2186724"/>
            <a:ext cx="11356848" cy="3797374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1920" b="1" dirty="0">
                <a:latin typeface="Arial" charset="0"/>
                <a:ea typeface="Arial" charset="0"/>
                <a:cs typeface="Arial" charset="0"/>
              </a:rPr>
              <a:t>© 2020 American Academy of Family Physicians. All rights reserved. 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1920" dirty="0">
                <a:latin typeface="Arial" charset="0"/>
                <a:ea typeface="Arial" charset="0"/>
                <a:cs typeface="Arial" charset="0"/>
              </a:rPr>
              <a:t>All materials/content herein are protected by copyright and are for the sole, personal use of the user. 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1920" dirty="0">
                <a:latin typeface="Arial" charset="0"/>
                <a:ea typeface="Arial" charset="0"/>
                <a:cs typeface="Arial" charset="0"/>
              </a:rPr>
              <a:t>No part of the materials/content may be copied, duplicated, distributed or retransmitted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1920" dirty="0">
                <a:latin typeface="Arial" charset="0"/>
                <a:ea typeface="Arial" charset="0"/>
                <a:cs typeface="Arial" charset="0"/>
              </a:rPr>
              <a:t>in any form or medium without the prior permission of the applicable copyright owner.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1376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7007913"/>
      </p:ext>
    </p:extLst>
  </p:cSld>
  <p:clrMapOvr>
    <a:masterClrMapping/>
  </p:clrMapOvr>
</p:sld>
</file>

<file path=ppt/theme/theme1.xml><?xml version="1.0" encoding="utf-8"?>
<a:theme xmlns:a="http://schemas.openxmlformats.org/drawingml/2006/main" name="AAFP Bran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9EE7A630-7E9B-4214-BB82-B6E65224126F}" vid="{241ED525-3E1E-4171-9908-02EF860F83C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243399EEB459341ABD9CBB7FDCE1ED4" ma:contentTypeVersion="10" ma:contentTypeDescription="Create a new document." ma:contentTypeScope="" ma:versionID="113163cc90f504dd2bc6e96d438a0fe5">
  <xsd:schema xmlns:xsd="http://www.w3.org/2001/XMLSchema" xmlns:xs="http://www.w3.org/2001/XMLSchema" xmlns:p="http://schemas.microsoft.com/office/2006/metadata/properties" xmlns:ns3="f487e610-ad4a-4aaf-be74-e49aac52c816" targetNamespace="http://schemas.microsoft.com/office/2006/metadata/properties" ma:root="true" ma:fieldsID="7284e8fdc29093521a49f9ad2d03b421" ns3:_="">
    <xsd:import namespace="f487e610-ad4a-4aaf-be74-e49aac52c81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87e610-ad4a-4aaf-be74-e49aac52c81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5B76AB0-A6B0-4F57-B860-41A57BDBA2F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487e610-ad4a-4aaf-be74-e49aac52c81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C5071F4-DFA2-4C28-973F-0E83BEF554F1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f487e610-ad4a-4aaf-be74-e49aac52c816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12CF612A-B643-4888-B460-B03F0E5092A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PowerPoint16x9Template (6)</Template>
  <TotalTime>77</TotalTime>
  <Words>93</Words>
  <Application>Microsoft Office PowerPoint</Application>
  <PresentationFormat>Custom</PresentationFormat>
  <Paragraphs>13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Angsana New</vt:lpstr>
      <vt:lpstr>Arial</vt:lpstr>
      <vt:lpstr>Calibri</vt:lpstr>
      <vt:lpstr>AAFP Brand</vt:lpstr>
      <vt:lpstr>Title, size 40-72</vt:lpstr>
      <vt:lpstr>PowerPoint Presentation</vt:lpstr>
      <vt:lpstr>PowerPoint Presentation</vt:lpstr>
      <vt:lpstr>PowerPoint Presentation</vt:lpstr>
      <vt:lpstr>PowerPoint Presentation</vt:lpstr>
      <vt:lpstr>Practice Recommendations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Title, size 40-72</dc:title>
  <dc:creator>Krissy Lee</dc:creator>
  <cp:lastModifiedBy>Chandra Blackwell</cp:lastModifiedBy>
  <cp:revision>6</cp:revision>
  <dcterms:created xsi:type="dcterms:W3CDTF">2019-12-16T20:46:26Z</dcterms:created>
  <dcterms:modified xsi:type="dcterms:W3CDTF">2020-05-19T15:50:34Z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0x0101005243399EEB459341ABD9CBB7FDCE1ED4</vt:lpwstr>
  </property>
</Properties>
</file>