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3" r:id="rId4"/>
    <p:sldId id="258" r:id="rId5"/>
    <p:sldId id="261" r:id="rId6"/>
    <p:sldId id="264" r:id="rId7"/>
    <p:sldId id="260" r:id="rId8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326" autoAdjust="0"/>
  </p:normalViewPr>
  <p:slideViewPr>
    <p:cSldViewPr snapToGrid="0" snapToObjects="1">
      <p:cViewPr varScale="1">
        <p:scale>
          <a:sx n="136" d="100"/>
          <a:sy n="136" d="100"/>
        </p:scale>
        <p:origin x="41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168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3175FC-C478-4A27-9B8B-A25DD0BA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973DD5-3CF3-4CB8-AD47-9F0411FE03B9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B3429A-C6A8-46A1-8E24-59CCF6CC7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0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7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70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6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85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6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CORRECT ANSWER: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4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3429A-C6A8-46A1-8E24-59CCF6CC79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00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7163"/>
            <a:ext cx="9144000" cy="4563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8068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6432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211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en-US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en-US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en-US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en-US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1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867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6770"/>
            <a:ext cx="9144000" cy="50673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3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9256"/>
            <a:ext cx="8229600" cy="857250"/>
          </a:xfrm>
        </p:spPr>
        <p:txBody>
          <a:bodyPr/>
          <a:lstStyle/>
          <a:p>
            <a:r>
              <a:rPr lang="en-US" dirty="0"/>
              <a:t>FMX Slide Deck Information</a:t>
            </a:r>
          </a:p>
        </p:txBody>
      </p:sp>
    </p:spTree>
    <p:extLst>
      <p:ext uri="{BB962C8B-B14F-4D97-AF65-F5344CB8AC3E}">
        <p14:creationId xmlns:p14="http://schemas.microsoft.com/office/powerpoint/2010/main" val="2133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90" y="86377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Important Notes for Your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5" y="995687"/>
            <a:ext cx="8679871" cy="392800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This slide template must be used for all FMX presentations. </a:t>
            </a:r>
          </a:p>
          <a:p>
            <a:endParaRPr lang="en-US" sz="2200" dirty="0"/>
          </a:p>
          <a:p>
            <a:r>
              <a:rPr lang="en-US" dirty="0"/>
              <a:t>A blank slide is provided at the end of this slide deck.</a:t>
            </a:r>
          </a:p>
          <a:p>
            <a:endParaRPr lang="en-US" sz="2200" dirty="0"/>
          </a:p>
          <a:p>
            <a:r>
              <a:rPr lang="en-US" dirty="0"/>
              <a:t>Staff will add slides to the beginning of your slide deck, including:</a:t>
            </a:r>
          </a:p>
          <a:p>
            <a:pPr lvl="1"/>
            <a:r>
              <a:rPr lang="en-US" dirty="0"/>
              <a:t>A title slide (presentation title and faculty)</a:t>
            </a:r>
          </a:p>
          <a:p>
            <a:pPr lvl="1"/>
            <a:r>
              <a:rPr lang="en-US" dirty="0"/>
              <a:t>Biographical information</a:t>
            </a:r>
          </a:p>
          <a:p>
            <a:pPr lvl="1"/>
            <a:r>
              <a:rPr lang="en-US" dirty="0"/>
              <a:t>AAFP learning objectives as they appeared in the topic needs assessment document. (NOTE: The AAFP learning objectives must be covered in your presentation.)</a:t>
            </a:r>
          </a:p>
          <a:p>
            <a:pPr lvl="1"/>
            <a:r>
              <a:rPr lang="en-US" dirty="0"/>
              <a:t>Disclosure information</a:t>
            </a:r>
          </a:p>
          <a:p>
            <a:pPr lvl="1"/>
            <a:endParaRPr lang="en-US" sz="2200" dirty="0"/>
          </a:p>
          <a:p>
            <a:r>
              <a:rPr lang="en-US" dirty="0"/>
              <a:t>Staff will add a Question/Answer slide at the end of your content to indicate the start of the Q&amp;A portion of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401350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title: 32-40 point Arial font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5997"/>
            <a:ext cx="8229600" cy="2900581"/>
          </a:xfrm>
        </p:spPr>
        <p:txBody>
          <a:bodyPr>
            <a:normAutofit/>
          </a:bodyPr>
          <a:lstStyle/>
          <a:p>
            <a:r>
              <a:rPr lang="en-US" dirty="0"/>
              <a:t>Titles on individual slides are not required, but are recommended.</a:t>
            </a:r>
          </a:p>
          <a:p>
            <a:r>
              <a:rPr lang="en-US" dirty="0"/>
              <a:t>It is okay to have multiple slides with identical titles if the topic content spans multiple slides.</a:t>
            </a:r>
          </a:p>
        </p:txBody>
      </p:sp>
    </p:spTree>
    <p:extLst>
      <p:ext uri="{BB962C8B-B14F-4D97-AF65-F5344CB8AC3E}">
        <p14:creationId xmlns:p14="http://schemas.microsoft.com/office/powerpoint/2010/main" val="110143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Slide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00151"/>
            <a:ext cx="8468751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Slide content: no smaller than 20 point font.</a:t>
            </a:r>
          </a:p>
          <a:p>
            <a:r>
              <a:rPr lang="en-US" dirty="0"/>
              <a:t>Remaining format is at faculty discretion.</a:t>
            </a:r>
          </a:p>
          <a:p>
            <a:r>
              <a:rPr lang="en-US" dirty="0"/>
              <a:t>Bullet points are recommended for lists, but not necessary to begin text in paragraph form.</a:t>
            </a:r>
          </a:p>
          <a:p>
            <a:r>
              <a:rPr lang="en-US" dirty="0"/>
              <a:t>Text and images </a:t>
            </a:r>
            <a:r>
              <a:rPr lang="en-US" u="sng" dirty="0"/>
              <a:t>must not</a:t>
            </a:r>
            <a:r>
              <a:rPr lang="en-US" dirty="0"/>
              <a:t> be placed on or overlap the orange ribbon below.</a:t>
            </a:r>
          </a:p>
          <a:p>
            <a:r>
              <a:rPr lang="en-US" dirty="0"/>
              <a:t>Delete any visible slide numbers.</a:t>
            </a:r>
          </a:p>
        </p:txBody>
      </p:sp>
    </p:spTree>
    <p:extLst>
      <p:ext uri="{BB962C8B-B14F-4D97-AF65-F5344CB8AC3E}">
        <p14:creationId xmlns:p14="http://schemas.microsoft.com/office/powerpoint/2010/main" val="272530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Audience Engagement System (AES)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Please include 3-4 AES questions in your presentation.</a:t>
            </a:r>
          </a:p>
          <a:p>
            <a:r>
              <a:rPr lang="en-US" dirty="0"/>
              <a:t>Make sure the title of the slide indicates there is a question for audience response.</a:t>
            </a:r>
          </a:p>
          <a:p>
            <a:r>
              <a:rPr lang="en-US" dirty="0"/>
              <a:t>Denote the correct answer in the notes section below the slide for staff (CORRECT ANSWER: C) </a:t>
            </a:r>
          </a:p>
          <a:p>
            <a:r>
              <a:rPr lang="en-US" dirty="0"/>
              <a:t>Consider including a slide that further explains the correct answer.</a:t>
            </a:r>
          </a:p>
        </p:txBody>
      </p:sp>
    </p:spTree>
    <p:extLst>
      <p:ext uri="{BB962C8B-B14F-4D97-AF65-F5344CB8AC3E}">
        <p14:creationId xmlns:p14="http://schemas.microsoft.com/office/powerpoint/2010/main" val="200274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AES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6869"/>
            <a:ext cx="848591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Which of the following statements is NOT a legitimate reason to include polling questions in your FMX presentation?</a:t>
            </a:r>
          </a:p>
          <a:p>
            <a:pPr marL="0" indent="0">
              <a:buNone/>
            </a:pPr>
            <a:endParaRPr lang="en-US" sz="1900" dirty="0"/>
          </a:p>
          <a:p>
            <a:pPr marL="385763" indent="-385763">
              <a:buFont typeface="+mj-lt"/>
              <a:buAutoNum type="alphaUcPeriod"/>
            </a:pPr>
            <a:r>
              <a:rPr lang="en-US" dirty="0"/>
              <a:t>To emphasize key learning points</a:t>
            </a:r>
          </a:p>
          <a:p>
            <a:pPr marL="385763" indent="-385763">
              <a:buFont typeface="+mj-lt"/>
              <a:buAutoNum type="alphaUcPeriod"/>
            </a:pPr>
            <a:r>
              <a:rPr lang="en-US" dirty="0"/>
              <a:t>To add more slides to the presentation</a:t>
            </a:r>
          </a:p>
          <a:p>
            <a:pPr marL="385763" indent="-385763">
              <a:buFont typeface="+mj-lt"/>
              <a:buAutoNum type="alphaUcPeriod"/>
            </a:pPr>
            <a:r>
              <a:rPr lang="en-US" dirty="0"/>
              <a:t>To assess the baseline competencies of our audience</a:t>
            </a:r>
          </a:p>
          <a:p>
            <a:pPr marL="385763" indent="-385763">
              <a:buFont typeface="+mj-lt"/>
              <a:buAutoNum type="alphaUcPeriod"/>
            </a:pPr>
            <a:r>
              <a:rPr lang="en-US" dirty="0"/>
              <a:t>To keep the audience engaged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lphaUcPeriod"/>
            </a:pPr>
            <a:endParaRPr lang="en-US" dirty="0"/>
          </a:p>
          <a:p>
            <a:pPr marL="385763" indent="-385763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415655E-1C9D-43EE-93B9-E9CD7906819E}"/>
              </a:ext>
            </a:extLst>
          </p:cNvPr>
          <p:cNvSpPr/>
          <p:nvPr/>
        </p:nvSpPr>
        <p:spPr>
          <a:xfrm>
            <a:off x="798710" y="430038"/>
            <a:ext cx="1342417" cy="49611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55132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FEF7-6B9D-4848-A602-2939AB1D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7753A-CDD0-4CA5-8D61-C9A8204B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82590"/>
      </p:ext>
    </p:extLst>
  </p:cSld>
  <p:clrMapOvr>
    <a:masterClrMapping/>
  </p:clrMapOvr>
</p:sld>
</file>

<file path=ppt/theme/theme1.xml><?xml version="1.0" encoding="utf-8"?>
<a:theme xmlns:a="http://schemas.openxmlformats.org/drawingml/2006/main" name="FMX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FMX Template</Template>
  <TotalTime>152</TotalTime>
  <Words>330</Words>
  <Application>Microsoft Office PowerPoint</Application>
  <PresentationFormat>On-screen Show (16:9)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FMX Template</vt:lpstr>
      <vt:lpstr>FMX Slide Deck Information</vt:lpstr>
      <vt:lpstr>Important Notes for Your Presentation</vt:lpstr>
      <vt:lpstr>Slide title: 32-40 point Arial font</vt:lpstr>
      <vt:lpstr>Content Slide Information</vt:lpstr>
      <vt:lpstr>Audience Engagement System (AES)</vt:lpstr>
      <vt:lpstr>AES Question</vt:lpstr>
      <vt:lpstr>PowerPoint Presentation</vt:lpstr>
    </vt:vector>
  </TitlesOfParts>
  <Company>AAFP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Jeana Higginbottom</dc:creator>
  <cp:lastModifiedBy>Jenifer Scheibler</cp:lastModifiedBy>
  <cp:revision>29</cp:revision>
  <cp:lastPrinted>2018-06-04T20:46:26Z</cp:lastPrinted>
  <dcterms:created xsi:type="dcterms:W3CDTF">2016-03-28T13:56:04Z</dcterms:created>
  <dcterms:modified xsi:type="dcterms:W3CDTF">2018-06-14T17:39:16Z</dcterms:modified>
</cp:coreProperties>
</file>