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3" r:id="rId5"/>
    <p:sldId id="267" r:id="rId6"/>
    <p:sldId id="272" r:id="rId7"/>
    <p:sldId id="274" r:id="rId8"/>
    <p:sldId id="277" r:id="rId9"/>
    <p:sldId id="275" r:id="rId10"/>
    <p:sldId id="27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6DB"/>
    <a:srgbClr val="C7E0EB"/>
    <a:srgbClr val="65B0CA"/>
    <a:srgbClr val="CCCED2"/>
    <a:srgbClr val="FAE6CD"/>
    <a:srgbClr val="F6CFA4"/>
    <a:srgbClr val="F5BA7F"/>
    <a:srgbClr val="F7901E"/>
    <a:srgbClr val="A4A6AE"/>
    <a:srgbClr val="828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F1BFA-1A35-42FD-BC99-FD0EB9677A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848067-E89F-4902-94B1-3F48369717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89A53-7835-428C-B981-90A474B69F6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3BC117-5EBA-47C1-B31C-80D3B6583B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C8DE35-EA4B-4405-A49D-45FC1C3319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CA67D-7B3F-4CA9-9802-85EACF234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98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598A7-D375-4418-9D87-46311329AA5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9F744-FD9C-44F3-92AB-510D9A2A2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1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9F744-FD9C-44F3-92AB-510D9A2A26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03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3CE6E-202A-480B-BA54-5D98F99FE4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0700" y="1295399"/>
            <a:ext cx="7518400" cy="2214563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Title: Arial Bold, 40-60 / white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1FC547-C509-46CB-9E66-6AA01C27E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0700" y="3552191"/>
            <a:ext cx="7518400" cy="1198562"/>
          </a:xfrm>
        </p:spPr>
        <p:txBody>
          <a:bodyPr anchor="b">
            <a:normAutofit/>
          </a:bodyPr>
          <a:lstStyle>
            <a:lvl1pPr marL="0" indent="0" algn="l">
              <a:buNone/>
              <a:defRPr sz="36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Subtitle:  Arial Bold, 24-36 / orange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FC5653-E33E-4AF1-9770-669F9F0F00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700" y="4792982"/>
            <a:ext cx="7518400" cy="52196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and Date, Arial Bold, 18-24 / white</a:t>
            </a:r>
          </a:p>
        </p:txBody>
      </p:sp>
    </p:spTree>
    <p:extLst>
      <p:ext uri="{BB962C8B-B14F-4D97-AF65-F5344CB8AC3E}">
        <p14:creationId xmlns:p14="http://schemas.microsoft.com/office/powerpoint/2010/main" val="117036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78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7A752-8AF5-43D4-A5D4-F173BA465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Headline: Arial Bold, 36-48 / black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A520B-C146-419B-AB84-F145A14EDD47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Body: Arial Regular, 18-32 / black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7A7967-B26D-4488-9BF4-D9C8D427BF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87" y="6331557"/>
            <a:ext cx="403122" cy="412954"/>
          </a:xfrm>
        </p:spPr>
        <p:txBody>
          <a:bodyPr/>
          <a:lstStyle>
            <a:lvl1pPr algn="ctr">
              <a:defRPr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53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87134-F934-480B-8220-793DEA3E52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847" y="2573304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Divider Slide - 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0553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95AFE-9400-494B-9609-CA6DADF20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Headline: Arial Bold, 36-48 / black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0CEEB-F1FA-41C6-80C9-AB0D6FF4D60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Body: Arial Regular, 18-32 / black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53783-399C-4952-A52D-2A86A2CBDD9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Body: Arial Regular, 18-32 / black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243C010-4CA6-48ED-B79D-8786987BA3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0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7B41-1C13-4D9F-8F4E-1315482B24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Headline: Arial Bold, 36-48 / black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97D80-9373-422B-B4E9-AD0DC050E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0BE34-7244-46FD-8CB9-2190D796D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6C2A3-B873-4C7D-AE1E-5AFFC4691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C6446-808A-4F61-ADF9-BA2D5029A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7">
            <a:extLst>
              <a:ext uri="{FF2B5EF4-FFF2-40B4-BE49-F238E27FC236}">
                <a16:creationId xmlns:a16="http://schemas.microsoft.com/office/drawing/2014/main" id="{6AD9C1BA-0901-4900-821B-E2901598F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1231" y="6336622"/>
            <a:ext cx="403122" cy="409575"/>
          </a:xfrm>
        </p:spPr>
        <p:txBody>
          <a:bodyPr/>
          <a:lstStyle>
            <a:lvl1pPr>
              <a:defRPr sz="1400"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64879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C4243-E65E-43D5-A55F-086B6DF40E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Headline: Arial Bold, 36-48 / black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4707D-B6B7-49B3-B18C-B61254E4A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0143" y="6340971"/>
            <a:ext cx="403122" cy="434514"/>
          </a:xfrm>
        </p:spPr>
        <p:txBody>
          <a:bodyPr/>
          <a:lstStyle>
            <a:lvl1pPr>
              <a:defRPr sz="1400"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8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88056-F1AF-4D00-8876-6F9D99943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415" y="6356077"/>
            <a:ext cx="403122" cy="409575"/>
          </a:xfrm>
        </p:spPr>
        <p:txBody>
          <a:bodyPr/>
          <a:lstStyle>
            <a:lvl1pPr>
              <a:defRPr sz="1400"/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87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570A61-5424-4D0F-8315-BB22B8CB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D429A-B927-414D-80BD-ADB4F71A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D56F4-B78E-41CB-8C5D-BE130C082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231" y="6336622"/>
            <a:ext cx="403122" cy="40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C38F574-C4C0-48B1-B81D-85833E98F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18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4" r:id="rId4"/>
    <p:sldLayoutId id="2147483652" r:id="rId5"/>
    <p:sldLayoutId id="2147483653" r:id="rId6"/>
    <p:sldLayoutId id="2147483654" r:id="rId7"/>
    <p:sldLayoutId id="2147483655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06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46830-B706-472F-82D9-70EFA1A05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839" y="1315089"/>
            <a:ext cx="7692122" cy="2214563"/>
          </a:xfrm>
        </p:spPr>
        <p:txBody>
          <a:bodyPr>
            <a:normAutofit/>
          </a:bodyPr>
          <a:lstStyle/>
          <a:p>
            <a:r>
              <a:rPr lang="en-US" sz="4800" dirty="0"/>
              <a:t>National Conference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F8489-0453-4CBE-8C79-BFF5DC2FB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700" y="3429000"/>
            <a:ext cx="7518400" cy="1198562"/>
          </a:xfrm>
        </p:spPr>
        <p:txBody>
          <a:bodyPr anchor="ctr">
            <a:normAutofit/>
          </a:bodyPr>
          <a:lstStyle/>
          <a:p>
            <a:r>
              <a:rPr lang="en-US" dirty="0"/>
              <a:t>SESSION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A734C-E453-4903-B912-7C1BC4A96E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4678532"/>
            <a:ext cx="7518400" cy="674703"/>
          </a:xfrm>
        </p:spPr>
        <p:txBody>
          <a:bodyPr>
            <a:normAutofit/>
          </a:bodyPr>
          <a:lstStyle/>
          <a:p>
            <a:r>
              <a:rPr lang="en-US" dirty="0"/>
              <a:t>Speaker Name(s)</a:t>
            </a:r>
          </a:p>
        </p:txBody>
      </p:sp>
    </p:spTree>
    <p:extLst>
      <p:ext uri="{BB962C8B-B14F-4D97-AF65-F5344CB8AC3E}">
        <p14:creationId xmlns:p14="http://schemas.microsoft.com/office/powerpoint/2010/main" val="1533636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638C4-DE5E-47EF-8EF1-5870EC07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D5284-CE4E-4F64-8761-2CC5E3A39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034D6C-72C4-4A20-853E-BCA4547D6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8F574-C4C0-48B1-B81D-85833E98F04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89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5AB755-9A90-47ED-B87B-5CBB6891B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3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D4319-D11A-4F13-AFA1-19A175ED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6901"/>
          </a:xfrm>
        </p:spPr>
        <p:txBody>
          <a:bodyPr>
            <a:normAutofit/>
          </a:bodyPr>
          <a:lstStyle/>
          <a:p>
            <a:pPr algn="ctr"/>
            <a:r>
              <a:rPr lang="en-US" sz="15000" dirty="0"/>
              <a:t>Q&amp;A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89E2B6-87FC-4CD2-A243-C831D0DCCD2B}"/>
              </a:ext>
            </a:extLst>
          </p:cNvPr>
          <p:cNvSpPr txBox="1">
            <a:spLocks/>
          </p:cNvSpPr>
          <p:nvPr/>
        </p:nvSpPr>
        <p:spPr>
          <a:xfrm>
            <a:off x="1441314" y="16906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b="1" dirty="0">
                <a:latin typeface="Arial Nova" panose="020B0504020202020204" pitchFamily="34" charset="0"/>
                <a:cs typeface="Arial" panose="020B0604020202020204" pitchFamily="34" charset="0"/>
              </a:rPr>
              <a:t>       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06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D4319-D11A-4F13-AFA1-19A175ED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Up With National Conference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89E2B6-87FC-4CD2-A243-C831D0DCCD2B}"/>
              </a:ext>
            </a:extLst>
          </p:cNvPr>
          <p:cNvSpPr txBox="1">
            <a:spLocks/>
          </p:cNvSpPr>
          <p:nvPr/>
        </p:nvSpPr>
        <p:spPr>
          <a:xfrm>
            <a:off x="1441314" y="16906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b="1" dirty="0">
                <a:latin typeface="Arial Nova" panose="020B0504020202020204" pitchFamily="34" charset="0"/>
                <a:cs typeface="Arial" panose="020B0604020202020204" pitchFamily="34" charset="0"/>
              </a:rPr>
              <a:t>       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b="1" dirty="0">
                <a:latin typeface="Arial Nova" panose="020B05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>
                <a:latin typeface="Arial Nova" panose="020B0504020202020204" pitchFamily="34" charset="0"/>
                <a:cs typeface="Arial" panose="020B0604020202020204" pitchFamily="34" charset="0"/>
              </a:rPr>
              <a:t>   @familymed (hashtag #aafpnc)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>
                <a:latin typeface="Arial Nova" panose="020B0504020202020204" pitchFamily="34" charset="0"/>
                <a:cs typeface="Arial" panose="020B0604020202020204" pitchFamily="34" charset="0"/>
              </a:rPr>
              <a:t>      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>
                <a:latin typeface="Arial Nova" panose="020B0504020202020204" pitchFamily="34" charset="0"/>
                <a:cs typeface="Arial" panose="020B0604020202020204" pitchFamily="34" charset="0"/>
              </a:rPr>
              <a:t>            @aafp (hashtag #aafpnc)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b="1" dirty="0">
              <a:latin typeface="Arial Nova" panose="020B05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b="1" dirty="0">
                <a:latin typeface="Arial Nova" panose="020B05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>
                <a:latin typeface="Arial Nova" panose="020B0504020202020204" pitchFamily="34" charset="0"/>
                <a:cs typeface="Arial" panose="020B0604020202020204" pitchFamily="34" charset="0"/>
              </a:rPr>
              <a:t>@the_aafp (hashtag #aafpnc)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2EC479-8655-4C89-864A-0CB540E14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166" y="2055454"/>
            <a:ext cx="731520" cy="7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3ACCB5-3E00-4111-8D80-B9ED09269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30" y="3989007"/>
            <a:ext cx="1082192" cy="1073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91A3B0-18EF-4D63-BA68-62FE772E6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0517" y="3016251"/>
            <a:ext cx="854818" cy="84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9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6E218-8A98-459D-B9F2-0934C498E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6627"/>
            <a:ext cx="10515600" cy="24338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800" b="1" dirty="0">
                <a:latin typeface="Arial" charset="0"/>
                <a:ea typeface="Arial" charset="0"/>
                <a:cs typeface="Arial" charset="0"/>
              </a:rPr>
              <a:t>© 2021 American Academy of Family Physicians. All rights reserved.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All materials/content herein are protected by copyright and are for the sole, personal use of the user.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No part of the materials/content may be copied, duplicated, distributed or retransmitted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in any form or medium without the prior permission of the applicable copyright owner.</a:t>
            </a:r>
          </a:p>
        </p:txBody>
      </p:sp>
    </p:spTree>
    <p:extLst>
      <p:ext uri="{BB962C8B-B14F-4D97-AF65-F5344CB8AC3E}">
        <p14:creationId xmlns:p14="http://schemas.microsoft.com/office/powerpoint/2010/main" val="220217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99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7901E"/>
      </a:accent1>
      <a:accent2>
        <a:srgbClr val="474C55"/>
      </a:accent2>
      <a:accent3>
        <a:srgbClr val="008FB4"/>
      </a:accent3>
      <a:accent4>
        <a:srgbClr val="F2BA7F"/>
      </a:accent4>
      <a:accent5>
        <a:srgbClr val="82858C"/>
      </a:accent5>
      <a:accent6>
        <a:srgbClr val="65B0CA"/>
      </a:accent6>
      <a:hlink>
        <a:srgbClr val="F6CFA4"/>
      </a:hlink>
      <a:folHlink>
        <a:srgbClr val="A4A6A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E51FDD23998F4B81A6E8FB622094A5" ma:contentTypeVersion="12" ma:contentTypeDescription="Create a new document." ma:contentTypeScope="" ma:versionID="5902de9ee10396e52405a4ff03be9f60">
  <xsd:schema xmlns:xsd="http://www.w3.org/2001/XMLSchema" xmlns:xs="http://www.w3.org/2001/XMLSchema" xmlns:p="http://schemas.microsoft.com/office/2006/metadata/properties" xmlns:ns3="f52a3b21-ec17-4dac-b25b-183d09c150a8" xmlns:ns4="a792e152-c9b5-4a2f-996c-d2ec2d45ffe3" targetNamespace="http://schemas.microsoft.com/office/2006/metadata/properties" ma:root="true" ma:fieldsID="c4e8b7db664d783ef688ebb725020fb1" ns3:_="" ns4:_="">
    <xsd:import namespace="f52a3b21-ec17-4dac-b25b-183d09c150a8"/>
    <xsd:import namespace="a792e152-c9b5-4a2f-996c-d2ec2d45ff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2a3b21-ec17-4dac-b25b-183d09c150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2e152-c9b5-4a2f-996c-d2ec2d45ff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16A401-5582-4BBE-9431-ED2BB8A192A9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f52a3b21-ec17-4dac-b25b-183d09c150a8"/>
    <ds:schemaRef ds:uri="http://schemas.microsoft.com/office/2006/metadata/properties"/>
    <ds:schemaRef ds:uri="http://purl.org/dc/terms/"/>
    <ds:schemaRef ds:uri="http://schemas.openxmlformats.org/package/2006/metadata/core-properties"/>
    <ds:schemaRef ds:uri="a792e152-c9b5-4a2f-996c-d2ec2d45ffe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9FB271-BBE5-4104-A29C-0E87D38EFB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7E96BE-07E4-4584-A65A-68A5FA50F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2a3b21-ec17-4dac-b25b-183d09c150a8"/>
    <ds:schemaRef ds:uri="a792e152-c9b5-4a2f-996c-d2ec2d45ff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113</Words>
  <Application>Microsoft Office PowerPoint</Application>
  <PresentationFormat>Widescreen</PresentationFormat>
  <Paragraphs>18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Nova</vt:lpstr>
      <vt:lpstr>Calibri</vt:lpstr>
      <vt:lpstr>Wingdings</vt:lpstr>
      <vt:lpstr>Office Theme</vt:lpstr>
      <vt:lpstr>PowerPoint Presentation</vt:lpstr>
      <vt:lpstr>National Conference 2021</vt:lpstr>
      <vt:lpstr>PowerPoint Presentation</vt:lpstr>
      <vt:lpstr>PowerPoint Presentation</vt:lpstr>
      <vt:lpstr>Q&amp;A</vt:lpstr>
      <vt:lpstr>Keep Up With National Conference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Heins</dc:creator>
  <cp:lastModifiedBy>Chandra Blackwell</cp:lastModifiedBy>
  <cp:revision>62</cp:revision>
  <dcterms:created xsi:type="dcterms:W3CDTF">2020-08-24T02:25:21Z</dcterms:created>
  <dcterms:modified xsi:type="dcterms:W3CDTF">2021-04-13T13:27:37Z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0x010100BAE51FDD23998F4B81A6E8FB622094A5</vt:lpwstr>
  </property>
</Properties>
</file>