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2" r:id="rId2"/>
    <p:sldId id="487" r:id="rId3"/>
    <p:sldId id="484" r:id="rId4"/>
    <p:sldId id="257" r:id="rId5"/>
    <p:sldId id="284" r:id="rId6"/>
    <p:sldId id="268" r:id="rId7"/>
    <p:sldId id="269" r:id="rId8"/>
    <p:sldId id="278" r:id="rId9"/>
    <p:sldId id="274" r:id="rId10"/>
    <p:sldId id="276" r:id="rId11"/>
    <p:sldId id="258" r:id="rId12"/>
    <p:sldId id="279" r:id="rId13"/>
    <p:sldId id="270" r:id="rId14"/>
    <p:sldId id="273"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C60D7-79F3-0842-B0C9-062E740F1F21}" v="14" dt="2025-10-27T20:13:54.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5"/>
    <p:restoredTop sz="94658"/>
  </p:normalViewPr>
  <p:slideViewPr>
    <p:cSldViewPr snapToGrid="0">
      <p:cViewPr varScale="1">
        <p:scale>
          <a:sx n="70" d="100"/>
          <a:sy n="70" d="100"/>
        </p:scale>
        <p:origin x="91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b="0" i="0" cap="none" dirty="0">
                <a:latin typeface="Arial" panose="020B0604020202020204" pitchFamily="34" charset="0"/>
                <a:cs typeface="Arial" panose="020B0604020202020204" pitchFamily="34" charset="0"/>
              </a:rPr>
              <a:t>Chart</a:t>
            </a:r>
            <a:r>
              <a:rPr lang="en-US" b="0" i="0" cap="none" baseline="0" dirty="0">
                <a:latin typeface="Arial" panose="020B0604020202020204" pitchFamily="34" charset="0"/>
                <a:cs typeface="Arial" panose="020B0604020202020204" pitchFamily="34" charset="0"/>
              </a:rPr>
              <a:t> Title </a:t>
            </a:r>
            <a:endParaRPr lang="en-US" b="0" i="0" cap="none"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B2CA"/>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89F-7C44-B1BB-DE0F0E29D32C}"/>
            </c:ext>
          </c:extLst>
        </c:ser>
        <c:ser>
          <c:idx val="1"/>
          <c:order val="1"/>
          <c:tx>
            <c:strRef>
              <c:f>Sheet1!$C$1</c:f>
              <c:strCache>
                <c:ptCount val="1"/>
                <c:pt idx="0">
                  <c:v>Series 2</c:v>
                </c:pt>
              </c:strCache>
            </c:strRef>
          </c:tx>
          <c:spPr>
            <a:solidFill>
              <a:srgbClr val="00B2CA">
                <a:alpha val="60000"/>
              </a:srgb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89F-7C44-B1BB-DE0F0E29D32C}"/>
            </c:ext>
          </c:extLst>
        </c:ser>
        <c:ser>
          <c:idx val="2"/>
          <c:order val="2"/>
          <c:tx>
            <c:strRef>
              <c:f>Sheet1!$D$1</c:f>
              <c:strCache>
                <c:ptCount val="1"/>
                <c:pt idx="0">
                  <c:v>Series 3</c:v>
                </c:pt>
              </c:strCache>
            </c:strRef>
          </c:tx>
          <c:spPr>
            <a:solidFill>
              <a:srgbClr val="00B2CA">
                <a:alpha val="30000"/>
              </a:srgb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89F-7C44-B1BB-DE0F0E29D32C}"/>
            </c:ext>
          </c:extLst>
        </c:ser>
        <c:dLbls>
          <c:dLblPos val="outEnd"/>
          <c:showLegendKey val="0"/>
          <c:showVal val="1"/>
          <c:showCatName val="0"/>
          <c:showSerName val="0"/>
          <c:showPercent val="0"/>
          <c:showBubbleSize val="0"/>
        </c:dLbls>
        <c:gapWidth val="444"/>
        <c:overlap val="-90"/>
        <c:axId val="164691760"/>
        <c:axId val="164693472"/>
      </c:barChart>
      <c:catAx>
        <c:axId val="164691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cap="all" spc="120" normalizeH="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64693472"/>
        <c:crosses val="autoZero"/>
        <c:auto val="1"/>
        <c:lblAlgn val="ctr"/>
        <c:lblOffset val="100"/>
        <c:noMultiLvlLbl val="0"/>
      </c:catAx>
      <c:valAx>
        <c:axId val="164693472"/>
        <c:scaling>
          <c:orientation val="minMax"/>
        </c:scaling>
        <c:delete val="1"/>
        <c:axPos val="l"/>
        <c:numFmt formatCode="General" sourceLinked="1"/>
        <c:majorTickMark val="none"/>
        <c:minorTickMark val="none"/>
        <c:tickLblPos val="nextTo"/>
        <c:crossAx val="164691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b="0" i="0" cap="none" dirty="0">
                <a:latin typeface="Arial" panose="020B0604020202020204" pitchFamily="34" charset="0"/>
                <a:cs typeface="Arial" panose="020B0604020202020204" pitchFamily="34" charset="0"/>
              </a:rPr>
              <a:t>Chart</a:t>
            </a:r>
            <a:r>
              <a:rPr lang="en-US" b="0" i="0" cap="none" baseline="0" dirty="0">
                <a:latin typeface="Arial" panose="020B0604020202020204" pitchFamily="34" charset="0"/>
                <a:cs typeface="Arial" panose="020B0604020202020204" pitchFamily="34" charset="0"/>
              </a:rPr>
              <a:t> Title </a:t>
            </a:r>
            <a:endParaRPr lang="en-US" b="0" i="0" cap="none"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rgbClr val="00B2CA">
                  <a:alpha val="90000"/>
                </a:srgbClr>
              </a:solidFill>
              <a:ln>
                <a:noFill/>
              </a:ln>
              <a:effectLst/>
            </c:spPr>
            <c:extLst>
              <c:ext xmlns:c16="http://schemas.microsoft.com/office/drawing/2014/chart" uri="{C3380CC4-5D6E-409C-BE32-E72D297353CC}">
                <c16:uniqueId val="{00000003-289F-7C44-B1BB-DE0F0E29D32C}"/>
              </c:ext>
            </c:extLst>
          </c:dPt>
          <c:dPt>
            <c:idx val="1"/>
            <c:bubble3D val="0"/>
            <c:spPr>
              <a:solidFill>
                <a:srgbClr val="00B2CA">
                  <a:alpha val="30000"/>
                </a:srgbClr>
              </a:solidFill>
              <a:ln>
                <a:noFill/>
              </a:ln>
              <a:effectLst/>
            </c:spPr>
            <c:extLst>
              <c:ext xmlns:c16="http://schemas.microsoft.com/office/drawing/2014/chart" uri="{C3380CC4-5D6E-409C-BE32-E72D297353CC}">
                <c16:uniqueId val="{00000002-539A-EA44-83A2-C6A8B01510D4}"/>
              </c:ext>
            </c:extLst>
          </c:dPt>
          <c:dPt>
            <c:idx val="2"/>
            <c:bubble3D val="0"/>
            <c:spPr>
              <a:solidFill>
                <a:srgbClr val="00B2CA">
                  <a:alpha val="60000"/>
                </a:srgbClr>
              </a:solidFill>
              <a:ln>
                <a:noFill/>
              </a:ln>
              <a:effectLst/>
            </c:spPr>
            <c:extLst>
              <c:ext xmlns:c16="http://schemas.microsoft.com/office/drawing/2014/chart" uri="{C3380CC4-5D6E-409C-BE32-E72D297353CC}">
                <c16:uniqueId val="{00000001-539A-EA44-83A2-C6A8B01510D4}"/>
              </c:ext>
            </c:extLst>
          </c:dPt>
          <c:dPt>
            <c:idx val="3"/>
            <c:bubble3D val="0"/>
            <c:spPr>
              <a:solidFill>
                <a:srgbClr val="00B2CA"/>
              </a:solidFill>
              <a:ln>
                <a:noFill/>
              </a:ln>
              <a:effectLst/>
            </c:spPr>
            <c:extLst>
              <c:ext xmlns:c16="http://schemas.microsoft.com/office/drawing/2014/chart" uri="{C3380CC4-5D6E-409C-BE32-E72D297353CC}">
                <c16:uniqueId val="{00000000-539A-EA44-83A2-C6A8B01510D4}"/>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89F-7C44-B1BB-DE0F0E29D32C}"/>
            </c:ext>
          </c:extLst>
        </c:ser>
        <c:ser>
          <c:idx val="1"/>
          <c:order val="1"/>
          <c:tx>
            <c:strRef>
              <c:f>Sheet1!$C$1</c:f>
              <c:strCache>
                <c:ptCount val="1"/>
                <c:pt idx="0">
                  <c:v>Series 2</c:v>
                </c:pt>
              </c:strCache>
            </c:strRef>
          </c:tx>
          <c:dPt>
            <c:idx val="0"/>
            <c:bubble3D val="0"/>
            <c:spPr>
              <a:solidFill>
                <a:schemeClr val="accent4">
                  <a:shade val="58000"/>
                </a:schemeClr>
              </a:solidFill>
              <a:ln>
                <a:noFill/>
              </a:ln>
              <a:effectLst/>
            </c:spPr>
            <c:extLst>
              <c:ext xmlns:c16="http://schemas.microsoft.com/office/drawing/2014/chart" uri="{C3380CC4-5D6E-409C-BE32-E72D297353CC}">
                <c16:uniqueId val="{00000009-6C3A-744A-829D-AB84FBB726D4}"/>
              </c:ext>
            </c:extLst>
          </c:dPt>
          <c:dPt>
            <c:idx val="1"/>
            <c:bubble3D val="0"/>
            <c:spPr>
              <a:solidFill>
                <a:schemeClr val="accent4">
                  <a:shade val="86000"/>
                </a:schemeClr>
              </a:solidFill>
              <a:ln>
                <a:noFill/>
              </a:ln>
              <a:effectLst/>
            </c:spPr>
            <c:extLst>
              <c:ext xmlns:c16="http://schemas.microsoft.com/office/drawing/2014/chart" uri="{C3380CC4-5D6E-409C-BE32-E72D297353CC}">
                <c16:uniqueId val="{0000000B-6C3A-744A-829D-AB84FBB726D4}"/>
              </c:ext>
            </c:extLst>
          </c:dPt>
          <c:dPt>
            <c:idx val="2"/>
            <c:bubble3D val="0"/>
            <c:spPr>
              <a:solidFill>
                <a:schemeClr val="accent4">
                  <a:tint val="86000"/>
                </a:schemeClr>
              </a:solidFill>
              <a:ln>
                <a:noFill/>
              </a:ln>
              <a:effectLst/>
            </c:spPr>
            <c:extLst>
              <c:ext xmlns:c16="http://schemas.microsoft.com/office/drawing/2014/chart" uri="{C3380CC4-5D6E-409C-BE32-E72D297353CC}">
                <c16:uniqueId val="{0000000D-6C3A-744A-829D-AB84FBB726D4}"/>
              </c:ext>
            </c:extLst>
          </c:dPt>
          <c:dPt>
            <c:idx val="3"/>
            <c:bubble3D val="0"/>
            <c:spPr>
              <a:solidFill>
                <a:schemeClr val="accent4">
                  <a:tint val="58000"/>
                </a:schemeClr>
              </a:solidFill>
              <a:ln>
                <a:noFill/>
              </a:ln>
              <a:effectLst/>
            </c:spPr>
            <c:extLst>
              <c:ext xmlns:c16="http://schemas.microsoft.com/office/drawing/2014/chart" uri="{C3380CC4-5D6E-409C-BE32-E72D297353CC}">
                <c16:uniqueId val="{0000000F-6C3A-744A-829D-AB84FBB726D4}"/>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89F-7C44-B1BB-DE0F0E29D32C}"/>
            </c:ext>
          </c:extLst>
        </c:ser>
        <c:ser>
          <c:idx val="2"/>
          <c:order val="2"/>
          <c:tx>
            <c:strRef>
              <c:f>Sheet1!$D$1</c:f>
              <c:strCache>
                <c:ptCount val="1"/>
                <c:pt idx="0">
                  <c:v>Series 3</c:v>
                </c:pt>
              </c:strCache>
            </c:strRef>
          </c:tx>
          <c:dPt>
            <c:idx val="0"/>
            <c:bubble3D val="0"/>
            <c:spPr>
              <a:solidFill>
                <a:schemeClr val="accent4">
                  <a:shade val="58000"/>
                </a:schemeClr>
              </a:solidFill>
              <a:ln>
                <a:noFill/>
              </a:ln>
              <a:effectLst/>
            </c:spPr>
            <c:extLst>
              <c:ext xmlns:c16="http://schemas.microsoft.com/office/drawing/2014/chart" uri="{C3380CC4-5D6E-409C-BE32-E72D297353CC}">
                <c16:uniqueId val="{00000011-6C3A-744A-829D-AB84FBB726D4}"/>
              </c:ext>
            </c:extLst>
          </c:dPt>
          <c:dPt>
            <c:idx val="1"/>
            <c:bubble3D val="0"/>
            <c:spPr>
              <a:solidFill>
                <a:schemeClr val="accent4">
                  <a:shade val="86000"/>
                </a:schemeClr>
              </a:solidFill>
              <a:ln>
                <a:noFill/>
              </a:ln>
              <a:effectLst/>
            </c:spPr>
            <c:extLst>
              <c:ext xmlns:c16="http://schemas.microsoft.com/office/drawing/2014/chart" uri="{C3380CC4-5D6E-409C-BE32-E72D297353CC}">
                <c16:uniqueId val="{00000013-6C3A-744A-829D-AB84FBB726D4}"/>
              </c:ext>
            </c:extLst>
          </c:dPt>
          <c:dPt>
            <c:idx val="2"/>
            <c:bubble3D val="0"/>
            <c:spPr>
              <a:solidFill>
                <a:schemeClr val="accent4">
                  <a:tint val="86000"/>
                </a:schemeClr>
              </a:solidFill>
              <a:ln>
                <a:noFill/>
              </a:ln>
              <a:effectLst/>
            </c:spPr>
            <c:extLst>
              <c:ext xmlns:c16="http://schemas.microsoft.com/office/drawing/2014/chart" uri="{C3380CC4-5D6E-409C-BE32-E72D297353CC}">
                <c16:uniqueId val="{00000015-6C3A-744A-829D-AB84FBB726D4}"/>
              </c:ext>
            </c:extLst>
          </c:dPt>
          <c:dPt>
            <c:idx val="3"/>
            <c:bubble3D val="0"/>
            <c:spPr>
              <a:solidFill>
                <a:schemeClr val="accent4">
                  <a:tint val="58000"/>
                </a:schemeClr>
              </a:solidFill>
              <a:ln>
                <a:noFill/>
              </a:ln>
              <a:effectLst/>
            </c:spPr>
            <c:extLst>
              <c:ext xmlns:c16="http://schemas.microsoft.com/office/drawing/2014/chart" uri="{C3380CC4-5D6E-409C-BE32-E72D297353CC}">
                <c16:uniqueId val="{00000017-6C3A-744A-829D-AB84FBB726D4}"/>
              </c:ext>
            </c:extLst>
          </c:dPt>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89F-7C44-B1BB-DE0F0E29D32C}"/>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BE22A-79B3-E140-B46E-41C06F885E79}"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3C01E-FBA3-564D-B397-D87507B6704A}" type="slidenum">
              <a:rPr lang="en-US" smtClean="0"/>
              <a:t>‹#›</a:t>
            </a:fld>
            <a:endParaRPr lang="en-US"/>
          </a:p>
        </p:txBody>
      </p:sp>
    </p:spTree>
    <p:extLst>
      <p:ext uri="{BB962C8B-B14F-4D97-AF65-F5344CB8AC3E}">
        <p14:creationId xmlns:p14="http://schemas.microsoft.com/office/powerpoint/2010/main" val="5693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1</a:t>
            </a:fld>
            <a:endParaRPr lang="en-US"/>
          </a:p>
        </p:txBody>
      </p:sp>
    </p:spTree>
    <p:extLst>
      <p:ext uri="{BB962C8B-B14F-4D97-AF65-F5344CB8AC3E}">
        <p14:creationId xmlns:p14="http://schemas.microsoft.com/office/powerpoint/2010/main" val="75628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9408-7232-CB17-C687-A331386A4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E22F5-BD86-FBB2-92C0-03668F446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04BA6-B4BE-EFD2-F1FE-45D2CCAC36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89DFA-8D23-747E-B54A-F8CA71E904E0}"/>
              </a:ext>
            </a:extLst>
          </p:cNvPr>
          <p:cNvSpPr>
            <a:spLocks noGrp="1"/>
          </p:cNvSpPr>
          <p:nvPr>
            <p:ph type="sldNum" sz="quarter" idx="5"/>
          </p:nvPr>
        </p:nvSpPr>
        <p:spPr/>
        <p:txBody>
          <a:bodyPr/>
          <a:lstStyle/>
          <a:p>
            <a:fld id="{7096E015-83C2-AB4C-852F-904D24B0D153}" type="slidenum">
              <a:rPr lang="en-US" smtClean="0"/>
              <a:t>2</a:t>
            </a:fld>
            <a:endParaRPr lang="en-US"/>
          </a:p>
        </p:txBody>
      </p:sp>
    </p:spTree>
    <p:extLst>
      <p:ext uri="{BB962C8B-B14F-4D97-AF65-F5344CB8AC3E}">
        <p14:creationId xmlns:p14="http://schemas.microsoft.com/office/powerpoint/2010/main" val="232629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7</a:t>
            </a:fld>
            <a:endParaRPr lang="en-US"/>
          </a:p>
        </p:txBody>
      </p:sp>
    </p:spTree>
    <p:extLst>
      <p:ext uri="{BB962C8B-B14F-4D97-AF65-F5344CB8AC3E}">
        <p14:creationId xmlns:p14="http://schemas.microsoft.com/office/powerpoint/2010/main" val="220219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latin typeface="Museo Sans 300" panose="02000000000000000000" pitchFamily="2" charset="77"/>
            </a:endParaRPr>
          </a:p>
        </p:txBody>
      </p:sp>
      <p:sp>
        <p:nvSpPr>
          <p:cNvPr id="4" name="Slide Number Placeholder 3"/>
          <p:cNvSpPr>
            <a:spLocks noGrp="1"/>
          </p:cNvSpPr>
          <p:nvPr>
            <p:ph type="sldNum" sz="quarter" idx="5"/>
          </p:nvPr>
        </p:nvSpPr>
        <p:spPr/>
        <p:txBody>
          <a:bodyPr/>
          <a:lstStyle/>
          <a:p>
            <a:fld id="{7096E015-83C2-AB4C-852F-904D24B0D153}" type="slidenum">
              <a:rPr lang="en-US" smtClean="0"/>
              <a:t>10</a:t>
            </a:fld>
            <a:endParaRPr lang="en-US"/>
          </a:p>
        </p:txBody>
      </p:sp>
    </p:spTree>
    <p:extLst>
      <p:ext uri="{BB962C8B-B14F-4D97-AF65-F5344CB8AC3E}">
        <p14:creationId xmlns:p14="http://schemas.microsoft.com/office/powerpoint/2010/main" val="411538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6E015-83C2-AB4C-852F-904D24B0D153}" type="slidenum">
              <a:rPr lang="en-US" smtClean="0"/>
              <a:t>16</a:t>
            </a:fld>
            <a:endParaRPr lang="en-US"/>
          </a:p>
        </p:txBody>
      </p:sp>
    </p:spTree>
    <p:extLst>
      <p:ext uri="{BB962C8B-B14F-4D97-AF65-F5344CB8AC3E}">
        <p14:creationId xmlns:p14="http://schemas.microsoft.com/office/powerpoint/2010/main" val="35355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6C43-924F-0CB6-021F-AD64742FF521}"/>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Work Sans Light"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E4E57742-394C-A7AE-4FC3-1855C697CCF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4381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08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Divider">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EA672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91DF52-3263-F777-E0BB-A534BE8AD90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88096" y="379986"/>
            <a:ext cx="1384996" cy="537123"/>
          </a:xfrm>
          <a:prstGeom prst="rect">
            <a:avLst/>
          </a:prstGeom>
        </p:spPr>
      </p:pic>
    </p:spTree>
    <p:extLst>
      <p:ext uri="{BB962C8B-B14F-4D97-AF65-F5344CB8AC3E}">
        <p14:creationId xmlns:p14="http://schemas.microsoft.com/office/powerpoint/2010/main" val="986267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EE06A9-2DC0-A264-A403-90C4BACCFE66}"/>
              </a:ext>
            </a:extLst>
          </p:cNvPr>
          <p:cNvSpPr>
            <a:spLocks noGrp="1"/>
          </p:cNvSpPr>
          <p:nvPr>
            <p:ph type="pic" sz="quarter" idx="10" hasCustomPrompt="1"/>
          </p:nvPr>
        </p:nvSpPr>
        <p:spPr>
          <a:xfrm>
            <a:off x="6983413" y="785813"/>
            <a:ext cx="5032375" cy="5776912"/>
          </a:xfrm>
          <a:prstGeom prst="rect">
            <a:avLst/>
          </a:prstGeom>
        </p:spPr>
        <p:txBody>
          <a:bodyPr/>
          <a:lstStyle/>
          <a:p>
            <a:r>
              <a:rPr lang="en-US" dirty="0"/>
              <a:t>Image</a:t>
            </a:r>
          </a:p>
        </p:txBody>
      </p:sp>
    </p:spTree>
    <p:extLst>
      <p:ext uri="{BB962C8B-B14F-4D97-AF65-F5344CB8AC3E}">
        <p14:creationId xmlns:p14="http://schemas.microsoft.com/office/powerpoint/2010/main" val="269561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2BC63A77-AE8B-27F6-F3A5-C8E59B58EA56}"/>
              </a:ext>
            </a:extLst>
          </p:cNvPr>
          <p:cNvSpPr>
            <a:spLocks noGrp="1"/>
          </p:cNvSpPr>
          <p:nvPr>
            <p:ph type="chart" sz="quarter" idx="10"/>
          </p:nvPr>
        </p:nvSpPr>
        <p:spPr>
          <a:xfrm>
            <a:off x="176212" y="741363"/>
            <a:ext cx="11839575" cy="5851525"/>
          </a:xfrm>
          <a:prstGeom prst="rect">
            <a:avLst/>
          </a:prstGeom>
        </p:spPr>
        <p:txBody>
          <a:bodyPr/>
          <a:lstStyle/>
          <a:p>
            <a:endParaRPr lang="en-US" dirty="0"/>
          </a:p>
        </p:txBody>
      </p:sp>
    </p:spTree>
    <p:extLst>
      <p:ext uri="{BB962C8B-B14F-4D97-AF65-F5344CB8AC3E}">
        <p14:creationId xmlns:p14="http://schemas.microsoft.com/office/powerpoint/2010/main" val="123440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F3759"/>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207709-5A7E-C494-10B8-B871A5359D6B}"/>
              </a:ext>
            </a:extLst>
          </p:cNvPr>
          <p:cNvSpPr>
            <a:spLocks noGrp="1" noRot="1" noMove="1" noResize="1" noEditPoints="1" noAdjustHandles="1" noChangeArrowheads="1" noChangeShapeType="1"/>
          </p:cNvSpPr>
          <p:nvPr userDrawn="1"/>
        </p:nvSpPr>
        <p:spPr>
          <a:xfrm>
            <a:off x="-142775" y="-38501"/>
            <a:ext cx="12477549" cy="6935002"/>
          </a:xfrm>
          <a:prstGeom prst="rect">
            <a:avLst/>
          </a:prstGeom>
          <a:solidFill>
            <a:srgbClr val="0F37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391DF52-3263-F777-E0BB-A534BE8AD90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788096" y="379986"/>
            <a:ext cx="1384996" cy="537123"/>
          </a:xfrm>
          <a:prstGeom prst="rect">
            <a:avLst/>
          </a:prstGeom>
        </p:spPr>
      </p:pic>
    </p:spTree>
    <p:extLst>
      <p:ext uri="{BB962C8B-B14F-4D97-AF65-F5344CB8AC3E}">
        <p14:creationId xmlns:p14="http://schemas.microsoft.com/office/powerpoint/2010/main" val="343922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737AAFC-22A5-7853-0E08-0A81FF988E47}"/>
              </a:ext>
            </a:extLst>
          </p:cNvPr>
          <p:cNvSpPr>
            <a:spLocks noGrp="1"/>
          </p:cNvSpPr>
          <p:nvPr>
            <p:ph type="ctrTitle" hasCustomPrompt="1"/>
          </p:nvPr>
        </p:nvSpPr>
        <p:spPr>
          <a:xfrm>
            <a:off x="935265" y="1208090"/>
            <a:ext cx="9144000" cy="2912806"/>
          </a:xfrm>
          <a:prstGeom prst="rect">
            <a:avLst/>
          </a:prstGeom>
        </p:spPr>
        <p:txBody>
          <a:bodyPr anchor="t">
            <a:normAutofit/>
          </a:bodyPr>
          <a:lstStyle>
            <a:lvl1pPr algn="l">
              <a:lnSpc>
                <a:spcPct val="90000"/>
              </a:lnSpc>
              <a:spcBef>
                <a:spcPts val="0"/>
              </a:spcBef>
              <a:spcAft>
                <a:spcPts val="0"/>
              </a:spcAft>
              <a:defRPr sz="4800" b="0" i="0">
                <a:solidFill>
                  <a:schemeClr val="accent1"/>
                </a:solidFill>
                <a:latin typeface="Work Sans Light" pitchFamily="50" charset="0"/>
                <a:cs typeface="Arial" panose="020B0604020202020204" pitchFamily="34" charset="0"/>
              </a:defRPr>
            </a:lvl1pPr>
          </a:lstStyle>
          <a:p>
            <a:r>
              <a:rPr lang="en-US" sz="4800" dirty="0">
                <a:solidFill>
                  <a:srgbClr val="0F3759"/>
                </a:solidFill>
                <a:latin typeface="Work Sans Light" pitchFamily="2" charset="77"/>
              </a:rPr>
              <a:t>Large text, perfect for an impactful statement, like the primary objective of your presentation.</a:t>
            </a:r>
          </a:p>
        </p:txBody>
      </p:sp>
      <p:sp>
        <p:nvSpPr>
          <p:cNvPr id="13" name="Text Placeholder 12">
            <a:extLst>
              <a:ext uri="{FF2B5EF4-FFF2-40B4-BE49-F238E27FC236}">
                <a16:creationId xmlns:a16="http://schemas.microsoft.com/office/drawing/2014/main" id="{A3E91F40-CFE7-BAEC-3B9F-1DBC04062817}"/>
              </a:ext>
            </a:extLst>
          </p:cNvPr>
          <p:cNvSpPr>
            <a:spLocks noGrp="1"/>
          </p:cNvSpPr>
          <p:nvPr>
            <p:ph type="body" sz="quarter" idx="10" hasCustomPrompt="1"/>
          </p:nvPr>
        </p:nvSpPr>
        <p:spPr>
          <a:xfrm>
            <a:off x="935038" y="4364038"/>
            <a:ext cx="7234237" cy="731837"/>
          </a:xfrm>
          <a:prstGeom prst="rect">
            <a:avLst/>
          </a:prstGeom>
        </p:spPr>
        <p:txBody>
          <a:bodyPr/>
          <a:lstStyle>
            <a:lvl1pPr marL="0" indent="0">
              <a:buFont typeface="Arial" panose="020B0604020202020204" pitchFamily="34" charset="0"/>
              <a:buNone/>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Title</a:t>
            </a:r>
          </a:p>
        </p:txBody>
      </p:sp>
      <p:sp>
        <p:nvSpPr>
          <p:cNvPr id="2" name="TextBox 1">
            <a:extLst>
              <a:ext uri="{FF2B5EF4-FFF2-40B4-BE49-F238E27FC236}">
                <a16:creationId xmlns:a16="http://schemas.microsoft.com/office/drawing/2014/main" id="{D7AE71A4-B43E-50B5-8025-82DD65F10E50}"/>
              </a:ext>
            </a:extLst>
          </p:cNvPr>
          <p:cNvSpPr txBox="1"/>
          <p:nvPr userDrawn="1"/>
        </p:nvSpPr>
        <p:spPr>
          <a:xfrm>
            <a:off x="10952922" y="109330"/>
            <a:ext cx="1123121" cy="369332"/>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596335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Heav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sz="4400" b="0">
                <a:latin typeface="Work Sans Light" pitchFamily="50" charset="0"/>
              </a:defRPr>
            </a:lvl1pPr>
          </a:lstStyle>
          <a:p>
            <a:r>
              <a:rPr lang="en-US" sz="4400" dirty="0">
                <a:solidFill>
                  <a:srgbClr val="0F3759"/>
                </a:solidFill>
                <a:latin typeface="Work Sans Light" pitchFamily="2" charset="77"/>
              </a:rPr>
              <a:t>Disclosure Statement</a:t>
            </a:r>
            <a:endParaRPr lang="en-US" dirty="0"/>
          </a:p>
        </p:txBody>
      </p:sp>
      <p:sp>
        <p:nvSpPr>
          <p:cNvPr id="6" name="Content Placeholder 5">
            <a:extLst>
              <a:ext uri="{FF2B5EF4-FFF2-40B4-BE49-F238E27FC236}">
                <a16:creationId xmlns:a16="http://schemas.microsoft.com/office/drawing/2014/main" id="{EB795C4D-31F2-0D58-2808-6C47AC71BC44}"/>
              </a:ext>
            </a:extLst>
          </p:cNvPr>
          <p:cNvSpPr>
            <a:spLocks noGrp="1"/>
          </p:cNvSpPr>
          <p:nvPr>
            <p:ph idx="1"/>
          </p:nvPr>
        </p:nvSpPr>
        <p:spPr>
          <a:xfrm>
            <a:off x="838200" y="1802387"/>
            <a:ext cx="10134600" cy="2585323"/>
          </a:xfrm>
          <a:prstGeom prst="rect">
            <a:avLst/>
          </a:prstGeom>
        </p:spPr>
        <p:txBody>
          <a:bodyPr wrap="square">
            <a:spAutoFit/>
          </a:bodyPr>
          <a:lstStyle>
            <a:lvl1pPr>
              <a:defRPr sz="2400"/>
            </a:lvl1pPr>
          </a:lstStyle>
          <a:p>
            <a:pPr marL="0" indent="0" defTabSz="1632775">
              <a:lnSpc>
                <a:spcPct val="100000"/>
              </a:lnSpc>
              <a:spcBef>
                <a:spcPts val="0"/>
              </a:spcBef>
              <a:buNone/>
            </a:pPr>
            <a:r>
              <a:rPr lang="en-US" sz="1800" dirty="0">
                <a:solidFill>
                  <a:srgbClr val="282828"/>
                </a:solidFill>
              </a:rPr>
              <a:t>It is the policy of the AAFP that all individuals in a position to control CME content disclose any relationships with ineligible companies upon nomination/invitation of participation. Disclosure documents are reviewed for potential relevant financial relationships. If relevant financial relationships are identified, mitigation strategies are agreed to prior to confirmation of participation. Only those participants who had no relevant financial relationships or who agreed to an identified mitigation process prior to their participation were involved in this CME activity. </a:t>
            </a:r>
            <a:br>
              <a:rPr lang="en-US" sz="1800" dirty="0">
                <a:solidFill>
                  <a:srgbClr val="282828"/>
                </a:solidFill>
              </a:rPr>
            </a:br>
            <a:br>
              <a:rPr lang="en-US" sz="1800" dirty="0">
                <a:solidFill>
                  <a:srgbClr val="282828"/>
                </a:solidFill>
              </a:rPr>
            </a:br>
            <a:r>
              <a:rPr lang="en-US" sz="1800" dirty="0">
                <a:solidFill>
                  <a:srgbClr val="282828"/>
                </a:solidFill>
              </a:rPr>
              <a:t>All individuals in a position to control content for this session have indicated they have no relevant financial relationships to disclose.</a:t>
            </a:r>
            <a:endParaRPr lang="en-US" sz="1800" dirty="0">
              <a:solidFill>
                <a:srgbClr val="282828"/>
              </a:solidFill>
              <a:latin typeface="Arial"/>
            </a:endParaRPr>
          </a:p>
        </p:txBody>
      </p:sp>
    </p:spTree>
    <p:extLst>
      <p:ext uri="{BB962C8B-B14F-4D97-AF65-F5344CB8AC3E}">
        <p14:creationId xmlns:p14="http://schemas.microsoft.com/office/powerpoint/2010/main" val="354498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rmational Slide w Ima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2CE27-A962-6D80-886D-A952A61B13EA}"/>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b="0">
                <a:solidFill>
                  <a:schemeClr val="tx1"/>
                </a:solidFill>
                <a:latin typeface="Work Sans Light" pitchFamily="50" charset="0"/>
              </a:defRPr>
            </a:lvl1pPr>
          </a:lstStyle>
          <a:p>
            <a:r>
              <a:rPr lang="en-US" dirty="0"/>
              <a:t>Info Slide w/ Image </a:t>
            </a:r>
          </a:p>
        </p:txBody>
      </p:sp>
      <p:sp>
        <p:nvSpPr>
          <p:cNvPr id="10" name="Picture Placeholder 9">
            <a:extLst>
              <a:ext uri="{FF2B5EF4-FFF2-40B4-BE49-F238E27FC236}">
                <a16:creationId xmlns:a16="http://schemas.microsoft.com/office/drawing/2014/main" id="{46DE1988-D694-C56C-05F1-031272DBA57B}"/>
              </a:ext>
            </a:extLst>
          </p:cNvPr>
          <p:cNvSpPr>
            <a:spLocks noGrp="1"/>
          </p:cNvSpPr>
          <p:nvPr>
            <p:ph type="pic" sz="quarter" idx="10"/>
          </p:nvPr>
        </p:nvSpPr>
        <p:spPr>
          <a:xfrm>
            <a:off x="7883611" y="1742725"/>
            <a:ext cx="3470189" cy="3815191"/>
          </a:xfrm>
          <a:prstGeom prst="rect">
            <a:avLst/>
          </a:prstGeom>
        </p:spPr>
        <p:txBody>
          <a:bodyPr/>
          <a:lstStyle/>
          <a:p>
            <a:endParaRPr lang="en-US"/>
          </a:p>
        </p:txBody>
      </p:sp>
    </p:spTree>
    <p:extLst>
      <p:ext uri="{BB962C8B-B14F-4D97-AF65-F5344CB8AC3E}">
        <p14:creationId xmlns:p14="http://schemas.microsoft.com/office/powerpoint/2010/main" val="1196710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fo Slide - 2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7D2CE27-A962-6D80-886D-A952A61B13EA}"/>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b="0">
                <a:solidFill>
                  <a:schemeClr val="tx1"/>
                </a:solidFill>
                <a:latin typeface="Work Sans Light" pitchFamily="50" charset="0"/>
              </a:defRPr>
            </a:lvl1pPr>
          </a:lstStyle>
          <a:p>
            <a:r>
              <a:rPr lang="en-US" dirty="0"/>
              <a:t>Info Slide 2 columns</a:t>
            </a:r>
          </a:p>
        </p:txBody>
      </p:sp>
      <p:sp>
        <p:nvSpPr>
          <p:cNvPr id="3" name="Text Placeholder 12">
            <a:extLst>
              <a:ext uri="{FF2B5EF4-FFF2-40B4-BE49-F238E27FC236}">
                <a16:creationId xmlns:a16="http://schemas.microsoft.com/office/drawing/2014/main" id="{735523D3-1161-9849-787A-0E69C0C25444}"/>
              </a:ext>
            </a:extLst>
          </p:cNvPr>
          <p:cNvSpPr>
            <a:spLocks noGrp="1"/>
          </p:cNvSpPr>
          <p:nvPr>
            <p:ph type="body" sz="quarter" idx="11" hasCustomPrompt="1"/>
          </p:nvPr>
        </p:nvSpPr>
        <p:spPr>
          <a:xfrm>
            <a:off x="838201" y="1805799"/>
            <a:ext cx="4876800" cy="4361896"/>
          </a:xfrm>
          <a:prstGeom prst="rect">
            <a:avLst/>
          </a:prstGeom>
        </p:spPr>
        <p:txBody>
          <a:bodyPr/>
          <a:lstStyle>
            <a:lvl1pPr marL="0" indent="0">
              <a:buFont typeface="Arial" panose="020B0604020202020204" pitchFamily="34" charset="0"/>
              <a:buNone/>
              <a:defRPr sz="1800">
                <a:solidFill>
                  <a:schemeClr val="tx1"/>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When designing for this slide, it is best to use a 1:1 (square) image….</a:t>
            </a:r>
          </a:p>
        </p:txBody>
      </p:sp>
      <p:sp>
        <p:nvSpPr>
          <p:cNvPr id="5" name="TextBox 4">
            <a:extLst>
              <a:ext uri="{FF2B5EF4-FFF2-40B4-BE49-F238E27FC236}">
                <a16:creationId xmlns:a16="http://schemas.microsoft.com/office/drawing/2014/main" id="{2EB07DAD-5D1E-9701-B8FB-24061A5B96C8}"/>
              </a:ext>
            </a:extLst>
          </p:cNvPr>
          <p:cNvSpPr txBox="1"/>
          <p:nvPr userDrawn="1"/>
        </p:nvSpPr>
        <p:spPr>
          <a:xfrm>
            <a:off x="6254496" y="1805799"/>
            <a:ext cx="5099303" cy="646331"/>
          </a:xfrm>
          <a:prstGeom prst="rect">
            <a:avLst/>
          </a:prstGeom>
          <a:noFill/>
        </p:spPr>
        <p:txBody>
          <a:bodyPr wrap="square">
            <a:spAutoFit/>
          </a:bodyPr>
          <a:lstStyle/>
          <a:p>
            <a:r>
              <a:rPr lang="en-US" sz="1800" dirty="0">
                <a:solidFill>
                  <a:srgbClr val="62676B"/>
                </a:solidFill>
                <a:latin typeface="Arial" panose="020B0604020202020204" pitchFamily="34" charset="0"/>
                <a:cs typeface="Arial" panose="020B0604020202020204" pitchFamily="34" charset="0"/>
              </a:rPr>
              <a:t>When designing for this slide, it is best to use a 1:1 (Square) image…</a:t>
            </a:r>
            <a:endParaRPr lang="en-US" sz="1800" dirty="0">
              <a:solidFill>
                <a:srgbClr val="62676B"/>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058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B38773-FADA-4641-3625-C040E6E393D6}"/>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b="0">
                <a:solidFill>
                  <a:schemeClr val="tx1"/>
                </a:solidFill>
                <a:latin typeface="Work Sans Light" pitchFamily="50" charset="0"/>
              </a:defRPr>
            </a:lvl1pPr>
          </a:lstStyle>
          <a:p>
            <a:r>
              <a:rPr lang="en-US" dirty="0"/>
              <a:t>Numbered Slide – 36pt. font, Arial Bold. </a:t>
            </a:r>
          </a:p>
        </p:txBody>
      </p:sp>
      <p:sp>
        <p:nvSpPr>
          <p:cNvPr id="2" name="Text Placeholder 12">
            <a:extLst>
              <a:ext uri="{FF2B5EF4-FFF2-40B4-BE49-F238E27FC236}">
                <a16:creationId xmlns:a16="http://schemas.microsoft.com/office/drawing/2014/main" id="{3AF423CB-2A1D-1542-C366-F3B8E2ACF6AA}"/>
              </a:ext>
            </a:extLst>
          </p:cNvPr>
          <p:cNvSpPr>
            <a:spLocks noGrp="1"/>
          </p:cNvSpPr>
          <p:nvPr>
            <p:ph type="body" sz="quarter" idx="11" hasCustomPrompt="1"/>
          </p:nvPr>
        </p:nvSpPr>
        <p:spPr>
          <a:xfrm>
            <a:off x="838200" y="1805799"/>
            <a:ext cx="10634471" cy="4361896"/>
          </a:xfrm>
          <a:prstGeom prst="rect">
            <a:avLst/>
          </a:prstGeom>
        </p:spPr>
        <p:txBody>
          <a:bodyPr/>
          <a:lstStyle>
            <a:lvl1pPr marL="0" indent="0">
              <a:buFont typeface="Arial" panose="020B0604020202020204" pitchFamily="34" charset="0"/>
              <a:buNone/>
              <a:defRPr sz="2000">
                <a:solidFill>
                  <a:srgbClr val="282828"/>
                </a:solidFill>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en-US" dirty="0"/>
              <a:t>Content goes here…</a:t>
            </a:r>
          </a:p>
        </p:txBody>
      </p:sp>
    </p:spTree>
    <p:extLst>
      <p:ext uri="{BB962C8B-B14F-4D97-AF65-F5344CB8AC3E}">
        <p14:creationId xmlns:p14="http://schemas.microsoft.com/office/powerpoint/2010/main" val="117815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EE31-B639-F088-25DF-A4500E39225D}"/>
              </a:ext>
            </a:extLst>
          </p:cNvPr>
          <p:cNvSpPr>
            <a:spLocks noGrp="1"/>
          </p:cNvSpPr>
          <p:nvPr>
            <p:ph type="title"/>
          </p:nvPr>
        </p:nvSpPr>
        <p:spPr>
          <a:xfrm>
            <a:off x="838200" y="891899"/>
            <a:ext cx="10515600" cy="1325563"/>
          </a:xfrm>
          <a:prstGeom prst="rect">
            <a:avLst/>
          </a:prstGeom>
        </p:spPr>
        <p:txBody>
          <a:bodyPr/>
          <a:lstStyle>
            <a:lvl1pPr>
              <a:defRPr>
                <a:latin typeface="Work Sans Light"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51A2014-A327-2582-9835-4294D09B4A83}"/>
              </a:ext>
            </a:extLst>
          </p:cNvPr>
          <p:cNvSpPr>
            <a:spLocks noGrp="1"/>
          </p:cNvSpPr>
          <p:nvPr>
            <p:ph idx="1"/>
          </p:nvPr>
        </p:nvSpPr>
        <p:spPr>
          <a:xfrm>
            <a:off x="838200" y="2352399"/>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690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ES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61B2C-9F77-E129-4D25-979CF24DB3A5}"/>
              </a:ext>
            </a:extLst>
          </p:cNvPr>
          <p:cNvSpPr txBox="1">
            <a:spLocks/>
          </p:cNvSpPr>
          <p:nvPr userDrawn="1"/>
        </p:nvSpPr>
        <p:spPr>
          <a:xfrm>
            <a:off x="952254" y="936000"/>
            <a:ext cx="10755970" cy="8061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Work Sans" pitchFamily="2" charset="77"/>
                <a:ea typeface="+mj-ea"/>
                <a:cs typeface="+mj-cs"/>
              </a:defRPr>
            </a:lvl1pPr>
          </a:lstStyle>
          <a:p>
            <a:pPr algn="ctr"/>
            <a:r>
              <a:rPr lang="en-US">
                <a:solidFill>
                  <a:srgbClr val="0F3759"/>
                </a:solidFill>
                <a:latin typeface="Work Sans Light" pitchFamily="2" charset="77"/>
              </a:rPr>
              <a:t>AES Question</a:t>
            </a:r>
            <a:endParaRPr lang="en-US" dirty="0">
              <a:solidFill>
                <a:srgbClr val="0F3759"/>
              </a:solidFill>
              <a:latin typeface="Work Sans Light" pitchFamily="2" charset="77"/>
            </a:endParaRPr>
          </a:p>
        </p:txBody>
      </p:sp>
      <p:pic>
        <p:nvPicPr>
          <p:cNvPr id="3" name="Picture 2">
            <a:extLst>
              <a:ext uri="{FF2B5EF4-FFF2-40B4-BE49-F238E27FC236}">
                <a16:creationId xmlns:a16="http://schemas.microsoft.com/office/drawing/2014/main" id="{339BE987-E6EA-FABE-E535-9CD8B34A2B82}"/>
              </a:ext>
            </a:extLst>
          </p:cNvPr>
          <p:cNvPicPr>
            <a:picLocks noChangeAspect="1"/>
          </p:cNvPicPr>
          <p:nvPr userDrawn="1"/>
        </p:nvPicPr>
        <p:blipFill>
          <a:blip r:embed="rId2"/>
          <a:stretch>
            <a:fillRect/>
          </a:stretch>
        </p:blipFill>
        <p:spPr>
          <a:xfrm>
            <a:off x="4737100" y="2344248"/>
            <a:ext cx="3022600" cy="3022600"/>
          </a:xfrm>
          <a:prstGeom prst="rect">
            <a:avLst/>
          </a:prstGeom>
        </p:spPr>
      </p:pic>
    </p:spTree>
    <p:extLst>
      <p:ext uri="{BB962C8B-B14F-4D97-AF65-F5344CB8AC3E}">
        <p14:creationId xmlns:p14="http://schemas.microsoft.com/office/powerpoint/2010/main" val="925648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ES - Answ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B38773-FADA-4641-3625-C040E6E393D6}"/>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b="0">
                <a:solidFill>
                  <a:schemeClr val="tx1"/>
                </a:solidFill>
                <a:latin typeface="Work Sans Light" pitchFamily="50" charset="0"/>
              </a:defRPr>
            </a:lvl1pPr>
          </a:lstStyle>
          <a:p>
            <a:r>
              <a:rPr lang="en-US" dirty="0"/>
              <a:t>Question 1</a:t>
            </a:r>
          </a:p>
        </p:txBody>
      </p:sp>
      <p:sp>
        <p:nvSpPr>
          <p:cNvPr id="6" name="Content Placeholder 5">
            <a:extLst>
              <a:ext uri="{FF2B5EF4-FFF2-40B4-BE49-F238E27FC236}">
                <a16:creationId xmlns:a16="http://schemas.microsoft.com/office/drawing/2014/main" id="{41647C81-0202-CCF2-C5B8-BBF14B36FAA5}"/>
              </a:ext>
            </a:extLst>
          </p:cNvPr>
          <p:cNvSpPr>
            <a:spLocks noGrp="1"/>
          </p:cNvSpPr>
          <p:nvPr>
            <p:ph idx="1" hasCustomPrompt="1"/>
          </p:nvPr>
        </p:nvSpPr>
        <p:spPr>
          <a:xfrm>
            <a:off x="838200" y="1802387"/>
            <a:ext cx="8816163" cy="369332"/>
          </a:xfrm>
          <a:prstGeom prst="rect">
            <a:avLst/>
          </a:prstGeom>
        </p:spPr>
        <p:txBody>
          <a:bodyPr wrap="square">
            <a:spAutoFit/>
          </a:bodyPr>
          <a:lstStyle>
            <a:lvl1pPr>
              <a:defRPr/>
            </a:lvl1pPr>
          </a:lstStyle>
          <a:p>
            <a:pPr marL="0" indent="0" defTabSz="1632775">
              <a:lnSpc>
                <a:spcPct val="100000"/>
              </a:lnSpc>
              <a:spcBef>
                <a:spcPts val="0"/>
              </a:spcBef>
              <a:buNone/>
            </a:pPr>
            <a:r>
              <a:rPr lang="en-US" sz="1800" dirty="0">
                <a:solidFill>
                  <a:srgbClr val="282828"/>
                </a:solidFill>
                <a:latin typeface="Arial"/>
              </a:rPr>
              <a:t>Question goes here. </a:t>
            </a:r>
          </a:p>
        </p:txBody>
      </p:sp>
      <p:sp>
        <p:nvSpPr>
          <p:cNvPr id="10" name="Text Placeholder 9">
            <a:extLst>
              <a:ext uri="{FF2B5EF4-FFF2-40B4-BE49-F238E27FC236}">
                <a16:creationId xmlns:a16="http://schemas.microsoft.com/office/drawing/2014/main" id="{CD2D40A2-0D02-1DEC-128C-A6AA7F84B6DF}"/>
              </a:ext>
            </a:extLst>
          </p:cNvPr>
          <p:cNvSpPr>
            <a:spLocks noGrp="1"/>
          </p:cNvSpPr>
          <p:nvPr>
            <p:ph type="body" sz="quarter" idx="11" hasCustomPrompt="1"/>
          </p:nvPr>
        </p:nvSpPr>
        <p:spPr>
          <a:xfrm>
            <a:off x="838200" y="5117070"/>
            <a:ext cx="7219950" cy="955675"/>
          </a:xfrm>
          <a:prstGeom prst="rect">
            <a:avLst/>
          </a:prstGeom>
        </p:spPr>
        <p:txBody>
          <a:bodyPr/>
          <a:lstStyle>
            <a:lvl1pPr marL="342900" indent="-342900">
              <a:buFont typeface="+mj-lt"/>
              <a:buAutoNum type="arabicPeriod"/>
              <a:defRPr sz="1800">
                <a:solidFill>
                  <a:schemeClr val="tx2"/>
                </a:solidFill>
              </a:defRPr>
            </a:lvl1pPr>
          </a:lstStyle>
          <a:p>
            <a:pPr lvl="0"/>
            <a:r>
              <a:rPr lang="en-US" dirty="0"/>
              <a:t>Answer 1</a:t>
            </a:r>
          </a:p>
          <a:p>
            <a:pPr lvl="0"/>
            <a:r>
              <a:rPr lang="en-US" dirty="0"/>
              <a:t>Answer 2</a:t>
            </a:r>
          </a:p>
          <a:p>
            <a:pPr lvl="0"/>
            <a:r>
              <a:rPr lang="en-US" dirty="0"/>
              <a:t>Answer 3</a:t>
            </a:r>
          </a:p>
        </p:txBody>
      </p:sp>
    </p:spTree>
    <p:extLst>
      <p:ext uri="{BB962C8B-B14F-4D97-AF65-F5344CB8AC3E}">
        <p14:creationId xmlns:p14="http://schemas.microsoft.com/office/powerpoint/2010/main" val="2350940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Slide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B38773-FADA-4641-3625-C040E6E393D6}"/>
              </a:ext>
            </a:extLst>
          </p:cNvPr>
          <p:cNvSpPr>
            <a:spLocks noGrp="1"/>
          </p:cNvSpPr>
          <p:nvPr>
            <p:ph type="title" hasCustomPrompt="1"/>
          </p:nvPr>
        </p:nvSpPr>
        <p:spPr>
          <a:xfrm>
            <a:off x="838200" y="785255"/>
            <a:ext cx="10515600" cy="784054"/>
          </a:xfrm>
          <a:prstGeom prst="rect">
            <a:avLst/>
          </a:prstGeom>
        </p:spPr>
        <p:txBody>
          <a:bodyPr/>
          <a:lstStyle>
            <a:lvl1pPr marL="0">
              <a:lnSpc>
                <a:spcPct val="120000"/>
              </a:lnSpc>
              <a:spcBef>
                <a:spcPts val="300"/>
              </a:spcBef>
              <a:spcAft>
                <a:spcPts val="500"/>
              </a:spcAft>
              <a:defRPr b="0">
                <a:solidFill>
                  <a:schemeClr val="tx1"/>
                </a:solidFill>
                <a:latin typeface="Work Sans Light" pitchFamily="50" charset="0"/>
              </a:defRPr>
            </a:lvl1pPr>
          </a:lstStyle>
          <a:p>
            <a:r>
              <a:rPr lang="en-US" dirty="0"/>
              <a:t>Bulleted Slide – 36pt. font, Arial Bold. </a:t>
            </a:r>
          </a:p>
        </p:txBody>
      </p:sp>
      <p:sp>
        <p:nvSpPr>
          <p:cNvPr id="3" name="Content Placeholder 5">
            <a:extLst>
              <a:ext uri="{FF2B5EF4-FFF2-40B4-BE49-F238E27FC236}">
                <a16:creationId xmlns:a16="http://schemas.microsoft.com/office/drawing/2014/main" id="{572CDF25-D90C-1AF6-09AC-D860A1285FD7}"/>
              </a:ext>
            </a:extLst>
          </p:cNvPr>
          <p:cNvSpPr>
            <a:spLocks noGrp="1"/>
          </p:cNvSpPr>
          <p:nvPr>
            <p:ph idx="10" hasCustomPrompt="1"/>
          </p:nvPr>
        </p:nvSpPr>
        <p:spPr>
          <a:xfrm>
            <a:off x="838200" y="1802387"/>
            <a:ext cx="8816163" cy="369332"/>
          </a:xfrm>
          <a:prstGeom prst="rect">
            <a:avLst/>
          </a:prstGeom>
        </p:spPr>
        <p:txBody>
          <a:bodyPr wrap="square">
            <a:spAutoFit/>
          </a:bodyPr>
          <a:lstStyle>
            <a:lvl1pPr marL="228600" indent="-228600" defTabSz="1632775">
              <a:lnSpc>
                <a:spcPct val="100000"/>
              </a:lnSpc>
              <a:spcBef>
                <a:spcPts val="0"/>
              </a:spcBef>
              <a:defRPr/>
            </a:lvl1pPr>
          </a:lstStyle>
          <a:p>
            <a:pPr marL="0" indent="0" defTabSz="1632775">
              <a:lnSpc>
                <a:spcPct val="100000"/>
              </a:lnSpc>
              <a:spcBef>
                <a:spcPts val="0"/>
              </a:spcBef>
              <a:buNone/>
            </a:pPr>
            <a:r>
              <a:rPr lang="en-US" sz="1800" dirty="0">
                <a:solidFill>
                  <a:srgbClr val="282828"/>
                </a:solidFill>
                <a:latin typeface="Arial"/>
              </a:rPr>
              <a:t>Bullet 1</a:t>
            </a:r>
          </a:p>
        </p:txBody>
      </p:sp>
    </p:spTree>
    <p:extLst>
      <p:ext uri="{BB962C8B-B14F-4D97-AF65-F5344CB8AC3E}">
        <p14:creationId xmlns:p14="http://schemas.microsoft.com/office/powerpoint/2010/main" val="189456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ample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D0D71E-CA01-FA04-EBA3-B5EA383F0C5D}"/>
              </a:ext>
            </a:extLst>
          </p:cNvPr>
          <p:cNvSpPr>
            <a:spLocks noGrp="1"/>
          </p:cNvSpPr>
          <p:nvPr>
            <p:ph type="title" hasCustomPrompt="1"/>
          </p:nvPr>
        </p:nvSpPr>
        <p:spPr>
          <a:xfrm>
            <a:off x="838200" y="785255"/>
            <a:ext cx="10515600" cy="784054"/>
          </a:xfrm>
          <a:prstGeom prst="rect">
            <a:avLst/>
          </a:prstGeom>
        </p:spPr>
        <p:txBody>
          <a:bodyPr/>
          <a:lstStyle>
            <a:lvl1pPr>
              <a:lnSpc>
                <a:spcPct val="120000"/>
              </a:lnSpc>
              <a:spcBef>
                <a:spcPts val="300"/>
              </a:spcBef>
              <a:spcAft>
                <a:spcPts val="500"/>
              </a:spcAft>
              <a:defRPr b="0">
                <a:solidFill>
                  <a:schemeClr val="tx1"/>
                </a:solidFill>
                <a:latin typeface="Work Sans Light" pitchFamily="50" charset="0"/>
              </a:defRPr>
            </a:lvl1pPr>
          </a:lstStyle>
          <a:p>
            <a:r>
              <a:rPr lang="en-US" dirty="0"/>
              <a:t>Chart Samples – 36pt. font, Arial Bold.</a:t>
            </a:r>
          </a:p>
        </p:txBody>
      </p:sp>
      <p:sp>
        <p:nvSpPr>
          <p:cNvPr id="12" name="Chart Placeholder 11">
            <a:extLst>
              <a:ext uri="{FF2B5EF4-FFF2-40B4-BE49-F238E27FC236}">
                <a16:creationId xmlns:a16="http://schemas.microsoft.com/office/drawing/2014/main" id="{C8B46E30-8710-E001-2018-3D9E11BDBF3D}"/>
              </a:ext>
            </a:extLst>
          </p:cNvPr>
          <p:cNvSpPr>
            <a:spLocks noGrp="1"/>
          </p:cNvSpPr>
          <p:nvPr>
            <p:ph type="chart" sz="quarter" idx="10"/>
          </p:nvPr>
        </p:nvSpPr>
        <p:spPr>
          <a:xfrm>
            <a:off x="838200" y="1960216"/>
            <a:ext cx="5427663" cy="4210050"/>
          </a:xfrm>
          <a:prstGeom prst="rect">
            <a:avLst/>
          </a:prstGeom>
        </p:spPr>
        <p:txBody>
          <a:bodyPr/>
          <a:lstStyle/>
          <a:p>
            <a:endParaRPr lang="en-US" dirty="0"/>
          </a:p>
        </p:txBody>
      </p:sp>
      <p:sp>
        <p:nvSpPr>
          <p:cNvPr id="14" name="Chart Placeholder 13">
            <a:extLst>
              <a:ext uri="{FF2B5EF4-FFF2-40B4-BE49-F238E27FC236}">
                <a16:creationId xmlns:a16="http://schemas.microsoft.com/office/drawing/2014/main" id="{AA45D7A2-B002-EF84-B0CC-113E301B9626}"/>
              </a:ext>
            </a:extLst>
          </p:cNvPr>
          <p:cNvSpPr>
            <a:spLocks noGrp="1"/>
          </p:cNvSpPr>
          <p:nvPr>
            <p:ph type="chart" sz="quarter" idx="11"/>
          </p:nvPr>
        </p:nvSpPr>
        <p:spPr>
          <a:xfrm>
            <a:off x="6908800" y="1960563"/>
            <a:ext cx="4445000" cy="4210050"/>
          </a:xfrm>
          <a:prstGeom prst="rect">
            <a:avLst/>
          </a:prstGeom>
        </p:spPr>
        <p:txBody>
          <a:bodyPr/>
          <a:lstStyle/>
          <a:p>
            <a:endParaRPr lang="en-US"/>
          </a:p>
        </p:txBody>
      </p:sp>
    </p:spTree>
    <p:extLst>
      <p:ext uri="{BB962C8B-B14F-4D97-AF65-F5344CB8AC3E}">
        <p14:creationId xmlns:p14="http://schemas.microsoft.com/office/powerpoint/2010/main" val="1580186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1E64ADE-9377-2B6A-001A-3072129D8DE4}"/>
              </a:ext>
            </a:extLst>
          </p:cNvPr>
          <p:cNvSpPr>
            <a:spLocks noGrp="1"/>
          </p:cNvSpPr>
          <p:nvPr>
            <p:ph type="title" hasCustomPrompt="1"/>
          </p:nvPr>
        </p:nvSpPr>
        <p:spPr>
          <a:xfrm>
            <a:off x="838200" y="1430867"/>
            <a:ext cx="10515600" cy="1472972"/>
          </a:xfrm>
          <a:prstGeom prst="rect">
            <a:avLst/>
          </a:prstGeom>
        </p:spPr>
        <p:txBody>
          <a:bodyPr anchor="b"/>
          <a:lstStyle>
            <a:lvl1pPr algn="ctr">
              <a:lnSpc>
                <a:spcPct val="100000"/>
              </a:lnSpc>
              <a:spcBef>
                <a:spcPts val="300"/>
              </a:spcBef>
              <a:spcAft>
                <a:spcPts val="500"/>
              </a:spcAft>
              <a:defRPr b="0">
                <a:solidFill>
                  <a:schemeClr val="tx1"/>
                </a:solidFill>
                <a:latin typeface="Work Sans Light" pitchFamily="50" charset="0"/>
              </a:defRPr>
            </a:lvl1pPr>
          </a:lstStyle>
          <a:p>
            <a:r>
              <a:rPr lang="en-US" dirty="0"/>
              <a:t>Divider Slide – 36pt. font, Arial Bold. </a:t>
            </a:r>
            <a:br>
              <a:rPr lang="en-US" dirty="0"/>
            </a:br>
            <a:r>
              <a:rPr lang="en-US" dirty="0"/>
              <a:t>Use when needed.</a:t>
            </a:r>
          </a:p>
        </p:txBody>
      </p:sp>
      <p:sp>
        <p:nvSpPr>
          <p:cNvPr id="4" name="Text Placeholder 2">
            <a:extLst>
              <a:ext uri="{FF2B5EF4-FFF2-40B4-BE49-F238E27FC236}">
                <a16:creationId xmlns:a16="http://schemas.microsoft.com/office/drawing/2014/main" id="{07B0DE55-7489-069C-DF79-3CEBA16095A0}"/>
              </a:ext>
            </a:extLst>
          </p:cNvPr>
          <p:cNvSpPr>
            <a:spLocks noGrp="1"/>
          </p:cNvSpPr>
          <p:nvPr>
            <p:ph type="body" sz="quarter" idx="11" hasCustomPrompt="1"/>
          </p:nvPr>
        </p:nvSpPr>
        <p:spPr>
          <a:xfrm>
            <a:off x="1514475" y="2998788"/>
            <a:ext cx="9163050" cy="854075"/>
          </a:xfrm>
          <a:prstGeom prst="rect">
            <a:avLst/>
          </a:prstGeom>
        </p:spPr>
        <p:txBody>
          <a:bodyPr/>
          <a:lstStyle>
            <a:lvl1pPr marL="0" indent="0" algn="ctr">
              <a:buNone/>
              <a:defRPr sz="2400">
                <a:solidFill>
                  <a:schemeClr val="tx2"/>
                </a:solidFill>
              </a:defRPr>
            </a:lvl1pPr>
          </a:lstStyle>
          <a:p>
            <a:pPr lvl="0"/>
            <a:r>
              <a:rPr lang="en-US" dirty="0"/>
              <a:t>Subhead here</a:t>
            </a:r>
          </a:p>
        </p:txBody>
      </p:sp>
      <p:sp>
        <p:nvSpPr>
          <p:cNvPr id="6" name="Text Placeholder 2">
            <a:extLst>
              <a:ext uri="{FF2B5EF4-FFF2-40B4-BE49-F238E27FC236}">
                <a16:creationId xmlns:a16="http://schemas.microsoft.com/office/drawing/2014/main" id="{2F4534E9-94D2-4F66-3EF6-E59E69B6DDF7}"/>
              </a:ext>
            </a:extLst>
          </p:cNvPr>
          <p:cNvSpPr>
            <a:spLocks noGrp="1"/>
          </p:cNvSpPr>
          <p:nvPr>
            <p:ph type="body" sz="quarter" idx="12" hasCustomPrompt="1"/>
          </p:nvPr>
        </p:nvSpPr>
        <p:spPr>
          <a:xfrm>
            <a:off x="1514260" y="4252612"/>
            <a:ext cx="9163050" cy="854075"/>
          </a:xfrm>
          <a:prstGeom prst="rect">
            <a:avLst/>
          </a:prstGeom>
        </p:spPr>
        <p:txBody>
          <a:bodyPr/>
          <a:lstStyle>
            <a:lvl1pPr marL="0" indent="0" algn="ctr">
              <a:buNone/>
              <a:defRPr sz="2400">
                <a:solidFill>
                  <a:schemeClr val="tx2"/>
                </a:solidFill>
              </a:defRPr>
            </a:lvl1pPr>
          </a:lstStyle>
          <a:p>
            <a:pPr lvl="0"/>
            <a:r>
              <a:rPr lang="en-US" dirty="0"/>
              <a:t>Secondary information</a:t>
            </a:r>
          </a:p>
        </p:txBody>
      </p:sp>
    </p:spTree>
    <p:extLst>
      <p:ext uri="{BB962C8B-B14F-4D97-AF65-F5344CB8AC3E}">
        <p14:creationId xmlns:p14="http://schemas.microsoft.com/office/powerpoint/2010/main" val="2588653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8A3D75-8654-BF3F-B46A-04778565B682}"/>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EB11C-BE2A-CCFE-36B8-D9D6A28FA45A}"/>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dirty="0">
                <a:solidFill>
                  <a:schemeClr val="bg1"/>
                </a:solidFill>
                <a:latin typeface="Work Sans Light" pitchFamily="2" charset="77"/>
              </a:rPr>
              <a:t>Thank you</a:t>
            </a:r>
          </a:p>
        </p:txBody>
      </p:sp>
      <p:pic>
        <p:nvPicPr>
          <p:cNvPr id="3" name="Picture 2">
            <a:extLst>
              <a:ext uri="{FF2B5EF4-FFF2-40B4-BE49-F238E27FC236}">
                <a16:creationId xmlns:a16="http://schemas.microsoft.com/office/drawing/2014/main" id="{59E756BB-EF55-AC67-02F9-7E8FEAC7E45C}"/>
              </a:ext>
            </a:extLst>
          </p:cNvPr>
          <p:cNvPicPr>
            <a:picLocks noChangeAspect="1"/>
          </p:cNvPicPr>
          <p:nvPr userDrawn="1"/>
        </p:nvPicPr>
        <p:blipFill>
          <a:blip r:embed="rId2"/>
          <a:stretch>
            <a:fillRect/>
          </a:stretch>
        </p:blipFill>
        <p:spPr>
          <a:xfrm>
            <a:off x="788096" y="379986"/>
            <a:ext cx="1384996" cy="537123"/>
          </a:xfrm>
          <a:prstGeom prst="rect">
            <a:avLst/>
          </a:prstGeom>
        </p:spPr>
      </p:pic>
    </p:spTree>
    <p:extLst>
      <p:ext uri="{BB962C8B-B14F-4D97-AF65-F5344CB8AC3E}">
        <p14:creationId xmlns:p14="http://schemas.microsoft.com/office/powerpoint/2010/main" val="151810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FB6DB-14ED-794D-0A2A-B478837C8659}"/>
              </a:ext>
            </a:extLst>
          </p:cNvPr>
          <p:cNvSpPr>
            <a:spLocks noGrp="1"/>
          </p:cNvSpPr>
          <p:nvPr>
            <p:ph type="title"/>
          </p:nvPr>
        </p:nvSpPr>
        <p:spPr>
          <a:xfrm>
            <a:off x="831850" y="1709738"/>
            <a:ext cx="10515600" cy="2852737"/>
          </a:xfrm>
          <a:prstGeom prst="rect">
            <a:avLst/>
          </a:prstGeom>
        </p:spPr>
        <p:txBody>
          <a:bodyPr anchor="b"/>
          <a:lstStyle>
            <a:lvl1pPr>
              <a:defRPr sz="6000">
                <a:latin typeface="Work Sans Light"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00A2982-621D-8F10-2085-3AAB09F33BD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02490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3FF4-8D21-DBC2-9576-8A6DA377AD0A}"/>
              </a:ext>
            </a:extLst>
          </p:cNvPr>
          <p:cNvSpPr>
            <a:spLocks noGrp="1"/>
          </p:cNvSpPr>
          <p:nvPr>
            <p:ph type="title"/>
          </p:nvPr>
        </p:nvSpPr>
        <p:spPr>
          <a:xfrm>
            <a:off x="838200" y="842203"/>
            <a:ext cx="10515600" cy="1325563"/>
          </a:xfrm>
          <a:prstGeom prst="rect">
            <a:avLst/>
          </a:prstGeom>
        </p:spPr>
        <p:txBody>
          <a:bodyPr/>
          <a:lstStyle>
            <a:lvl1pPr>
              <a:defRPr>
                <a:latin typeface="Work Sans Light"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1EA0A7F-AED2-D370-1608-2FDB2428008B}"/>
              </a:ext>
            </a:extLst>
          </p:cNvPr>
          <p:cNvSpPr>
            <a:spLocks noGrp="1"/>
          </p:cNvSpPr>
          <p:nvPr>
            <p:ph sz="half" idx="1"/>
          </p:nvPr>
        </p:nvSpPr>
        <p:spPr>
          <a:xfrm>
            <a:off x="838200" y="2302703"/>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E9447E-07CE-843B-5834-6B993822EDF8}"/>
              </a:ext>
            </a:extLst>
          </p:cNvPr>
          <p:cNvSpPr>
            <a:spLocks noGrp="1"/>
          </p:cNvSpPr>
          <p:nvPr>
            <p:ph sz="half" idx="2"/>
          </p:nvPr>
        </p:nvSpPr>
        <p:spPr>
          <a:xfrm>
            <a:off x="6172200" y="2302703"/>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28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6D45-970E-5938-6BFB-D90F55296F58}"/>
              </a:ext>
            </a:extLst>
          </p:cNvPr>
          <p:cNvSpPr>
            <a:spLocks noGrp="1"/>
          </p:cNvSpPr>
          <p:nvPr>
            <p:ph type="title"/>
          </p:nvPr>
        </p:nvSpPr>
        <p:spPr>
          <a:xfrm>
            <a:off x="839788" y="862082"/>
            <a:ext cx="10515600" cy="1325563"/>
          </a:xfrm>
          <a:prstGeom prst="rect">
            <a:avLst/>
          </a:prstGeom>
        </p:spPr>
        <p:txBody>
          <a:bodyPr/>
          <a:lstStyle>
            <a:lvl1pPr>
              <a:defRPr>
                <a:latin typeface="Work Sans Light"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F30D5BD-47CE-57F5-87DB-B5461648E79F}"/>
              </a:ext>
            </a:extLst>
          </p:cNvPr>
          <p:cNvSpPr>
            <a:spLocks noGrp="1"/>
          </p:cNvSpPr>
          <p:nvPr>
            <p:ph type="body" idx="1"/>
          </p:nvPr>
        </p:nvSpPr>
        <p:spPr>
          <a:xfrm>
            <a:off x="839788" y="217812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1FE72-7F2B-6BFA-8966-2FAE8A94A8C5}"/>
              </a:ext>
            </a:extLst>
          </p:cNvPr>
          <p:cNvSpPr>
            <a:spLocks noGrp="1"/>
          </p:cNvSpPr>
          <p:nvPr>
            <p:ph sz="half" idx="2"/>
          </p:nvPr>
        </p:nvSpPr>
        <p:spPr>
          <a:xfrm>
            <a:off x="839788" y="3002032"/>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7B28E9-0B44-2A22-3CCF-6B91CC60E030}"/>
              </a:ext>
            </a:extLst>
          </p:cNvPr>
          <p:cNvSpPr>
            <a:spLocks noGrp="1"/>
          </p:cNvSpPr>
          <p:nvPr>
            <p:ph type="body" sz="quarter" idx="3"/>
          </p:nvPr>
        </p:nvSpPr>
        <p:spPr>
          <a:xfrm>
            <a:off x="6172200" y="217812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C56167-94D7-20D0-3134-5FC4708AC510}"/>
              </a:ext>
            </a:extLst>
          </p:cNvPr>
          <p:cNvSpPr>
            <a:spLocks noGrp="1"/>
          </p:cNvSpPr>
          <p:nvPr>
            <p:ph sz="quarter" idx="4"/>
          </p:nvPr>
        </p:nvSpPr>
        <p:spPr>
          <a:xfrm>
            <a:off x="6172200" y="3002032"/>
            <a:ext cx="5183188"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1858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0876-E6B6-404F-4C6B-2243B43314C9}"/>
              </a:ext>
            </a:extLst>
          </p:cNvPr>
          <p:cNvSpPr>
            <a:spLocks noGrp="1"/>
          </p:cNvSpPr>
          <p:nvPr>
            <p:ph type="title"/>
          </p:nvPr>
        </p:nvSpPr>
        <p:spPr>
          <a:xfrm>
            <a:off x="838200" y="951534"/>
            <a:ext cx="10515600" cy="1325563"/>
          </a:xfrm>
          <a:prstGeom prst="rect">
            <a:avLst/>
          </a:prstGeom>
        </p:spPr>
        <p:txBody>
          <a:bodyPr/>
          <a:lstStyle>
            <a:lvl1pPr>
              <a:defRPr>
                <a:latin typeface="Work Sans Light" pitchFamily="50" charset="0"/>
              </a:defRPr>
            </a:lvl1pPr>
          </a:lstStyle>
          <a:p>
            <a:r>
              <a:rPr lang="en-US" dirty="0"/>
              <a:t>Click to edit Master title style</a:t>
            </a:r>
          </a:p>
        </p:txBody>
      </p:sp>
    </p:spTree>
    <p:extLst>
      <p:ext uri="{BB962C8B-B14F-4D97-AF65-F5344CB8AC3E}">
        <p14:creationId xmlns:p14="http://schemas.microsoft.com/office/powerpoint/2010/main" val="38556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303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E577-33A3-55B3-F5A5-EFF9C288F95C}"/>
              </a:ext>
            </a:extLst>
          </p:cNvPr>
          <p:cNvSpPr>
            <a:spLocks noGrp="1"/>
          </p:cNvSpPr>
          <p:nvPr>
            <p:ph type="title"/>
          </p:nvPr>
        </p:nvSpPr>
        <p:spPr>
          <a:xfrm>
            <a:off x="839788" y="457200"/>
            <a:ext cx="3932237" cy="1600200"/>
          </a:xfrm>
          <a:prstGeom prst="rect">
            <a:avLst/>
          </a:prstGeom>
        </p:spPr>
        <p:txBody>
          <a:bodyPr anchor="b"/>
          <a:lstStyle>
            <a:lvl1pPr>
              <a:defRPr sz="3200">
                <a:latin typeface="Work Sans Light"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DC890E5-D6E0-652D-0746-EAB82813E6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944D7D-F73F-6CC8-5C93-4F39F63556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0262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4A27C-23F4-B3E9-7ECA-C4B6C217B5A8}"/>
              </a:ext>
            </a:extLst>
          </p:cNvPr>
          <p:cNvSpPr>
            <a:spLocks noGrp="1"/>
          </p:cNvSpPr>
          <p:nvPr>
            <p:ph type="title"/>
          </p:nvPr>
        </p:nvSpPr>
        <p:spPr>
          <a:xfrm>
            <a:off x="838200" y="911777"/>
            <a:ext cx="10515600" cy="1325563"/>
          </a:xfrm>
          <a:prstGeom prst="rect">
            <a:avLst/>
          </a:prstGeom>
        </p:spPr>
        <p:txBody>
          <a:bodyPr/>
          <a:lstStyle>
            <a:lvl1pPr>
              <a:defRPr>
                <a:latin typeface="Work Sans Light" pitchFamily="50" charset="0"/>
              </a:defRPr>
            </a:lvl1pPr>
          </a:lstStyle>
          <a:p>
            <a:r>
              <a:rPr lang="en-US" dirty="0"/>
              <a:t>Click to edit Master title style</a:t>
            </a:r>
          </a:p>
        </p:txBody>
      </p:sp>
    </p:spTree>
    <p:extLst>
      <p:ext uri="{BB962C8B-B14F-4D97-AF65-F5344CB8AC3E}">
        <p14:creationId xmlns:p14="http://schemas.microsoft.com/office/powerpoint/2010/main" val="77524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ED0C11-ADB4-696A-C52E-8EB13A1A0B52}"/>
              </a:ext>
            </a:extLst>
          </p:cNvPr>
          <p:cNvSpPr txBox="1">
            <a:spLocks/>
          </p:cNvSpPr>
          <p:nvPr userDrawn="1"/>
        </p:nvSpPr>
        <p:spPr>
          <a:xfrm>
            <a:off x="10670654" y="162043"/>
            <a:ext cx="1420333" cy="18968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800" b="1" dirty="0">
                <a:solidFill>
                  <a:srgbClr val="0F3759"/>
                </a:solidFill>
                <a:latin typeface="Work Sans" pitchFamily="2" charset="77"/>
              </a:rPr>
              <a:t>PRESENTATION TITLE</a:t>
            </a:r>
          </a:p>
        </p:txBody>
      </p:sp>
      <p:cxnSp>
        <p:nvCxnSpPr>
          <p:cNvPr id="8" name="Straight Connector 7">
            <a:extLst>
              <a:ext uri="{FF2B5EF4-FFF2-40B4-BE49-F238E27FC236}">
                <a16:creationId xmlns:a16="http://schemas.microsoft.com/office/drawing/2014/main" id="{BA627CD6-E9EB-E6B9-AD3D-4797FC87581E}"/>
              </a:ext>
            </a:extLst>
          </p:cNvPr>
          <p:cNvCxnSpPr/>
          <p:nvPr userDrawn="1"/>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pic>
        <p:nvPicPr>
          <p:cNvPr id="4" name="Picture 3" descr="A blue letters on a black background&#10;&#10;Description automatically generated">
            <a:extLst>
              <a:ext uri="{FF2B5EF4-FFF2-40B4-BE49-F238E27FC236}">
                <a16:creationId xmlns:a16="http://schemas.microsoft.com/office/drawing/2014/main" id="{F3AAF2D3-6D79-701C-FDFB-97735A2F51BE}"/>
              </a:ext>
            </a:extLst>
          </p:cNvPr>
          <p:cNvPicPr>
            <a:picLocks noChangeAspect="1"/>
          </p:cNvPicPr>
          <p:nvPr userDrawn="1"/>
        </p:nvPicPr>
        <p:blipFill>
          <a:blip r:embed="rId27"/>
          <a:stretch>
            <a:fillRect/>
          </a:stretch>
        </p:blipFill>
        <p:spPr>
          <a:xfrm>
            <a:off x="171893" y="115100"/>
            <a:ext cx="849648" cy="283570"/>
          </a:xfrm>
          <a:prstGeom prst="rect">
            <a:avLst/>
          </a:prstGeom>
        </p:spPr>
      </p:pic>
      <p:sp>
        <p:nvSpPr>
          <p:cNvPr id="2" name="TextBox 1">
            <a:extLst>
              <a:ext uri="{FF2B5EF4-FFF2-40B4-BE49-F238E27FC236}">
                <a16:creationId xmlns:a16="http://schemas.microsoft.com/office/drawing/2014/main" id="{8F4DF43D-10F0-7FD6-BBB7-57CBD9BDFA34}"/>
              </a:ext>
            </a:extLst>
          </p:cNvPr>
          <p:cNvSpPr txBox="1"/>
          <p:nvPr userDrawn="1"/>
        </p:nvSpPr>
        <p:spPr>
          <a:xfrm>
            <a:off x="10793896" y="53281"/>
            <a:ext cx="1297091" cy="369332"/>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58680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Lst>
  <p:txStyles>
    <p:titleStyle>
      <a:lvl1pPr algn="l" defTabSz="914400" rtl="0" eaLnBrk="1" latinLnBrk="0" hangingPunct="1">
        <a:lnSpc>
          <a:spcPct val="90000"/>
        </a:lnSpc>
        <a:spcBef>
          <a:spcPct val="0"/>
        </a:spcBef>
        <a:buNone/>
        <a:defRPr sz="4400" kern="1200">
          <a:solidFill>
            <a:schemeClr val="tx1"/>
          </a:solidFill>
          <a:latin typeface="Work Sans"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trategicengagements@aafp.org" TargetMode="Externa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754-80FF-4280-15CA-8BD7073D179E}"/>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dirty="0">
                <a:solidFill>
                  <a:schemeClr val="bg1"/>
                </a:solidFill>
                <a:latin typeface="Arial" panose="020B0604020202020204" pitchFamily="34" charset="0"/>
                <a:cs typeface="Arial" panose="020B0604020202020204" pitchFamily="34" charset="0"/>
              </a:rPr>
              <a:t>Presentation Title</a:t>
            </a:r>
          </a:p>
        </p:txBody>
      </p:sp>
      <p:sp>
        <p:nvSpPr>
          <p:cNvPr id="11" name="Title 1">
            <a:extLst>
              <a:ext uri="{FF2B5EF4-FFF2-40B4-BE49-F238E27FC236}">
                <a16:creationId xmlns:a16="http://schemas.microsoft.com/office/drawing/2014/main" id="{C7A62A34-3342-60A3-A159-6C5236938AD3}"/>
              </a:ext>
            </a:extLst>
          </p:cNvPr>
          <p:cNvSpPr txBox="1">
            <a:spLocks/>
          </p:cNvSpPr>
          <p:nvPr/>
        </p:nvSpPr>
        <p:spPr>
          <a:xfrm>
            <a:off x="8889019" y="3248053"/>
            <a:ext cx="3032668" cy="306148"/>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solidFill>
                  <a:schemeClr val="bg1"/>
                </a:solidFill>
                <a:latin typeface="Work Sans Light" pitchFamily="2" charset="77"/>
              </a:rPr>
              <a:t>MM.DD.YYYY</a:t>
            </a:r>
          </a:p>
        </p:txBody>
      </p:sp>
      <p:pic>
        <p:nvPicPr>
          <p:cNvPr id="3" name="Picture 2">
            <a:extLst>
              <a:ext uri="{FF2B5EF4-FFF2-40B4-BE49-F238E27FC236}">
                <a16:creationId xmlns:a16="http://schemas.microsoft.com/office/drawing/2014/main" id="{06177360-6761-3CDB-75E4-D2ABCEB6069A}"/>
              </a:ext>
            </a:extLst>
          </p:cNvPr>
          <p:cNvPicPr>
            <a:picLocks noChangeAspect="1"/>
          </p:cNvPicPr>
          <p:nvPr/>
        </p:nvPicPr>
        <p:blipFill>
          <a:blip r:embed="rId3"/>
          <a:stretch>
            <a:fillRect/>
          </a:stretch>
        </p:blipFill>
        <p:spPr>
          <a:xfrm>
            <a:off x="788096" y="379986"/>
            <a:ext cx="1384996" cy="537123"/>
          </a:xfrm>
          <a:prstGeom prst="rect">
            <a:avLst/>
          </a:prstGeom>
        </p:spPr>
      </p:pic>
      <p:pic>
        <p:nvPicPr>
          <p:cNvPr id="5" name="Picture 4" descr="A couple of people smiling and holding hands&#10;&#10;AI-generated content may be incorrect.">
            <a:extLst>
              <a:ext uri="{FF2B5EF4-FFF2-40B4-BE49-F238E27FC236}">
                <a16:creationId xmlns:a16="http://schemas.microsoft.com/office/drawing/2014/main" id="{81A731B3-193F-1259-AAC2-8FA3E8CC9B1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7149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87077D-CC0C-E07E-26D1-83C12180D527}"/>
              </a:ext>
            </a:extLst>
          </p:cNvPr>
          <p:cNvSpPr txBox="1">
            <a:spLocks/>
          </p:cNvSpPr>
          <p:nvPr/>
        </p:nvSpPr>
        <p:spPr>
          <a:xfrm>
            <a:off x="788096" y="743706"/>
            <a:ext cx="10213580" cy="8317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Arial" panose="020B0604020202020204" pitchFamily="34" charset="0"/>
                <a:cs typeface="Arial" panose="020B0604020202020204" pitchFamily="34" charset="0"/>
              </a:rPr>
              <a:t>Headline for week timeline slide.</a:t>
            </a:r>
          </a:p>
        </p:txBody>
      </p:sp>
      <p:graphicFrame>
        <p:nvGraphicFramePr>
          <p:cNvPr id="7" name="Table 6">
            <a:extLst>
              <a:ext uri="{FF2B5EF4-FFF2-40B4-BE49-F238E27FC236}">
                <a16:creationId xmlns:a16="http://schemas.microsoft.com/office/drawing/2014/main" id="{A79D95B1-F4BC-BC9A-990F-493A332E7B95}"/>
              </a:ext>
            </a:extLst>
          </p:cNvPr>
          <p:cNvGraphicFramePr>
            <a:graphicFrameLocks noGrp="1"/>
          </p:cNvGraphicFramePr>
          <p:nvPr>
            <p:extLst>
              <p:ext uri="{D42A27DB-BD31-4B8C-83A1-F6EECF244321}">
                <p14:modId xmlns:p14="http://schemas.microsoft.com/office/powerpoint/2010/main" val="884823692"/>
              </p:ext>
            </p:extLst>
          </p:nvPr>
        </p:nvGraphicFramePr>
        <p:xfrm>
          <a:off x="903089" y="2644201"/>
          <a:ext cx="9535289" cy="3095723"/>
        </p:xfrm>
        <a:graphic>
          <a:graphicData uri="http://schemas.openxmlformats.org/drawingml/2006/table">
            <a:tbl>
              <a:tblPr firstRow="1" bandRow="1">
                <a:tableStyleId>{5C22544A-7EE6-4342-B048-85BDC9FD1C3A}</a:tableStyleId>
              </a:tblPr>
              <a:tblGrid>
                <a:gridCol w="1364425">
                  <a:extLst>
                    <a:ext uri="{9D8B030D-6E8A-4147-A177-3AD203B41FA5}">
                      <a16:colId xmlns:a16="http://schemas.microsoft.com/office/drawing/2014/main" val="1941273207"/>
                    </a:ext>
                  </a:extLst>
                </a:gridCol>
                <a:gridCol w="2042716">
                  <a:extLst>
                    <a:ext uri="{9D8B030D-6E8A-4147-A177-3AD203B41FA5}">
                      <a16:colId xmlns:a16="http://schemas.microsoft.com/office/drawing/2014/main" val="3286394403"/>
                    </a:ext>
                  </a:extLst>
                </a:gridCol>
                <a:gridCol w="2042716">
                  <a:extLst>
                    <a:ext uri="{9D8B030D-6E8A-4147-A177-3AD203B41FA5}">
                      <a16:colId xmlns:a16="http://schemas.microsoft.com/office/drawing/2014/main" val="3855157686"/>
                    </a:ext>
                  </a:extLst>
                </a:gridCol>
                <a:gridCol w="2042716">
                  <a:extLst>
                    <a:ext uri="{9D8B030D-6E8A-4147-A177-3AD203B41FA5}">
                      <a16:colId xmlns:a16="http://schemas.microsoft.com/office/drawing/2014/main" val="2804975826"/>
                    </a:ext>
                  </a:extLst>
                </a:gridCol>
                <a:gridCol w="2042716">
                  <a:extLst>
                    <a:ext uri="{9D8B030D-6E8A-4147-A177-3AD203B41FA5}">
                      <a16:colId xmlns:a16="http://schemas.microsoft.com/office/drawing/2014/main" val="279125577"/>
                    </a:ext>
                  </a:extLst>
                </a:gridCol>
              </a:tblGrid>
              <a:tr h="193231">
                <a:tc>
                  <a:txBody>
                    <a:bodyPr/>
                    <a:lstStyle/>
                    <a:p>
                      <a:pPr algn="l"/>
                      <a:r>
                        <a:rPr lang="en-US" sz="1200" b="1" i="0" dirty="0">
                          <a:solidFill>
                            <a:srgbClr val="0F3759"/>
                          </a:solidFill>
                          <a:latin typeface="Arial" panose="020B0604020202020204" pitchFamily="34" charset="0"/>
                          <a:cs typeface="Arial" panose="020B0604020202020204" pitchFamily="34" charset="0"/>
                        </a:rPr>
                        <a:t>OCTOBER 2024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0F3759"/>
                          </a:solidFill>
                          <a:latin typeface="Arial" panose="020B0604020202020204" pitchFamily="34" charset="0"/>
                          <a:cs typeface="Arial" panose="020B0604020202020204" pitchFamily="34" charset="0"/>
                        </a:rPr>
                        <a:t>WEEK 1</a:t>
                      </a: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2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0F3759"/>
                          </a:solidFill>
                          <a:latin typeface="Arial" panose="020B0604020202020204" pitchFamily="34" charset="0"/>
                          <a:cs typeface="Arial" panose="020B0604020202020204" pitchFamily="34" charset="0"/>
                        </a:rPr>
                        <a:t>WEEK 2</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2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0F3759"/>
                          </a:solidFill>
                          <a:latin typeface="Arial" panose="020B0604020202020204" pitchFamily="34" charset="0"/>
                          <a:cs typeface="Arial" panose="020B0604020202020204" pitchFamily="34" charset="0"/>
                        </a:rPr>
                        <a:t>WEEK 3</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2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rgbClr val="0F3759"/>
                          </a:solidFill>
                          <a:latin typeface="Arial" panose="020B0604020202020204" pitchFamily="34" charset="0"/>
                          <a:cs typeface="Arial" panose="020B0604020202020204" pitchFamily="34" charset="0"/>
                        </a:rPr>
                        <a:t>WEEK 4</a:t>
                      </a: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2CA"/>
                    </a:solidFill>
                  </a:tcPr>
                </a:tc>
                <a:extLst>
                  <a:ext uri="{0D108BD9-81ED-4DB2-BD59-A6C34878D82A}">
                    <a16:rowId xmlns:a16="http://schemas.microsoft.com/office/drawing/2014/main" val="815283020"/>
                  </a:ext>
                </a:extLst>
              </a:tr>
              <a:tr h="355396">
                <a:tc>
                  <a:txBody>
                    <a:bodyPr/>
                    <a:lstStyle/>
                    <a:p>
                      <a:endParaRPr lang="en-US" sz="1400" b="1" i="0" dirty="0">
                        <a:solidFill>
                          <a:srgbClr val="0F3759"/>
                        </a:solidFill>
                        <a:latin typeface="Work Sans" pitchFamily="2"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518783"/>
                  </a:ext>
                </a:extLst>
              </a:tr>
              <a:tr h="35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Task 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000" b="0" i="0" dirty="0">
                          <a:latin typeface="Tahoma" panose="020B0604030504040204" pitchFamily="34" charset="0"/>
                          <a:ea typeface="Tahoma" panose="020B0604030504040204" pitchFamily="34" charset="0"/>
                          <a:cs typeface="Tahoma" panose="020B0604030504040204" pitchFamily="34" charset="0"/>
                        </a:rPr>
                        <a:t>Due Date</a:t>
                      </a: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584447"/>
                  </a:ext>
                </a:extLst>
              </a:tr>
              <a:tr h="373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dirty="0">
                        <a:solidFill>
                          <a:srgbClr val="0F3759"/>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3885796"/>
                  </a:ext>
                </a:extLst>
              </a:tr>
              <a:tr h="35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Task 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r>
                        <a:rPr lang="en-US" sz="1000" b="0" i="0" dirty="0">
                          <a:latin typeface="Tahoma" panose="020B0604030504040204" pitchFamily="34" charset="0"/>
                          <a:ea typeface="Tahoma" panose="020B0604030504040204" pitchFamily="34" charset="0"/>
                          <a:cs typeface="Tahoma" panose="020B0604030504040204" pitchFamily="34" charset="0"/>
                        </a:rPr>
                        <a:t>Due Date</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9574438"/>
                  </a:ext>
                </a:extLst>
              </a:tr>
              <a:tr h="35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dirty="0">
                        <a:solidFill>
                          <a:srgbClr val="0F3759"/>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1601973"/>
                  </a:ext>
                </a:extLst>
              </a:tr>
              <a:tr h="35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Task 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r>
                        <a:rPr lang="en-US" sz="1000" b="0" i="0" dirty="0">
                          <a:latin typeface="Tahoma" panose="020B0604030504040204" pitchFamily="34" charset="0"/>
                          <a:ea typeface="Tahoma" panose="020B0604030504040204" pitchFamily="34" charset="0"/>
                          <a:cs typeface="Tahoma" panose="020B0604030504040204" pitchFamily="34" charset="0"/>
                        </a:rPr>
                        <a:t>Due Date</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480325"/>
                  </a:ext>
                </a:extLst>
              </a:tr>
              <a:tr h="35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0" dirty="0">
                        <a:solidFill>
                          <a:srgbClr val="0F3759"/>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255306"/>
                  </a:ext>
                </a:extLst>
              </a:tr>
              <a:tr h="244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Task Title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000" b="0" i="1" dirty="0">
                        <a:latin typeface="Museo Sans 300" panose="02000000000000000000" pitchFamily="2" charset="77"/>
                      </a:endParaRPr>
                    </a:p>
                  </a:txBody>
                  <a:tcPr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endParaRPr lang="en-US" sz="1000" b="0" i="1" dirty="0">
                        <a:latin typeface="Museo Sans 300" panose="02000000000000000000" pitchFamily="2" charset="77"/>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tc>
                  <a:txBody>
                    <a:bodyPr/>
                    <a:lstStyle/>
                    <a:p>
                      <a:pPr algn="r"/>
                      <a:r>
                        <a:rPr lang="en-US" sz="1000" b="0" i="0" dirty="0">
                          <a:latin typeface="Tahoma" panose="020B0604030504040204" pitchFamily="34" charset="0"/>
                          <a:ea typeface="Tahoma" panose="020B0604030504040204" pitchFamily="34" charset="0"/>
                          <a:cs typeface="Tahoma" panose="020B0604030504040204" pitchFamily="34" charset="0"/>
                        </a:rPr>
                        <a:t>Due Date</a:t>
                      </a:r>
                    </a:p>
                  </a:txBody>
                  <a:tcPr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C691"/>
                    </a:solidFill>
                  </a:tcPr>
                </a:tc>
                <a:extLst>
                  <a:ext uri="{0D108BD9-81ED-4DB2-BD59-A6C34878D82A}">
                    <a16:rowId xmlns:a16="http://schemas.microsoft.com/office/drawing/2014/main" val="1785421459"/>
                  </a:ext>
                </a:extLst>
              </a:tr>
            </a:tbl>
          </a:graphicData>
        </a:graphic>
      </p:graphicFrame>
    </p:spTree>
    <p:extLst>
      <p:ext uri="{BB962C8B-B14F-4D97-AF65-F5344CB8AC3E}">
        <p14:creationId xmlns:p14="http://schemas.microsoft.com/office/powerpoint/2010/main" val="2722581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87C0847-0D34-5824-101B-3CED55E9AEDF}"/>
              </a:ext>
            </a:extLst>
          </p:cNvPr>
          <p:cNvSpPr txBox="1">
            <a:spLocks/>
          </p:cNvSpPr>
          <p:nvPr/>
        </p:nvSpPr>
        <p:spPr>
          <a:xfrm>
            <a:off x="788096" y="743706"/>
            <a:ext cx="10213580" cy="8317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Arial" panose="020B0604020202020204" pitchFamily="34" charset="0"/>
                <a:cs typeface="Arial" panose="020B0604020202020204" pitchFamily="34" charset="0"/>
              </a:rPr>
              <a:t>Headline for stat callout slide.</a:t>
            </a:r>
          </a:p>
        </p:txBody>
      </p:sp>
      <p:sp>
        <p:nvSpPr>
          <p:cNvPr id="6" name="TextBox 5">
            <a:extLst>
              <a:ext uri="{FF2B5EF4-FFF2-40B4-BE49-F238E27FC236}">
                <a16:creationId xmlns:a16="http://schemas.microsoft.com/office/drawing/2014/main" id="{5A9DB5EC-3F96-5155-544A-8B9E8505F0F9}"/>
              </a:ext>
            </a:extLst>
          </p:cNvPr>
          <p:cNvSpPr txBox="1"/>
          <p:nvPr/>
        </p:nvSpPr>
        <p:spPr>
          <a:xfrm>
            <a:off x="1467399" y="2484362"/>
            <a:ext cx="2247954" cy="1323439"/>
          </a:xfrm>
          <a:prstGeom prst="rect">
            <a:avLst/>
          </a:prstGeom>
          <a:noFill/>
        </p:spPr>
        <p:txBody>
          <a:bodyPr wrap="square">
            <a:spAutoFit/>
          </a:bodyPr>
          <a:lstStyle/>
          <a:p>
            <a:pPr algn="ctr"/>
            <a:r>
              <a:rPr lang="en-US" sz="8000" dirty="0">
                <a:solidFill>
                  <a:srgbClr val="00B2CA"/>
                </a:solidFill>
                <a:latin typeface="Arial" panose="020B0604020202020204" pitchFamily="34" charset="0"/>
                <a:cs typeface="Arial" panose="020B0604020202020204" pitchFamily="34" charset="0"/>
              </a:rPr>
              <a:t>123</a:t>
            </a:r>
          </a:p>
        </p:txBody>
      </p:sp>
      <p:sp>
        <p:nvSpPr>
          <p:cNvPr id="9" name="Title 1">
            <a:extLst>
              <a:ext uri="{FF2B5EF4-FFF2-40B4-BE49-F238E27FC236}">
                <a16:creationId xmlns:a16="http://schemas.microsoft.com/office/drawing/2014/main" id="{B4213012-C67C-3029-D5CC-5E41FF5820B7}"/>
              </a:ext>
            </a:extLst>
          </p:cNvPr>
          <p:cNvSpPr>
            <a:spLocks noGrp="1"/>
          </p:cNvSpPr>
          <p:nvPr>
            <p:ph type="title" idx="4294967295"/>
          </p:nvPr>
        </p:nvSpPr>
        <p:spPr>
          <a:xfrm>
            <a:off x="1480157" y="3849183"/>
            <a:ext cx="2235195" cy="1570037"/>
          </a:xfrm>
          <a:prstGeom prst="rect">
            <a:avLst/>
          </a:prstGeom>
        </p:spPr>
        <p:txBody>
          <a:bodyPr anchor="t">
            <a:noAutofit/>
          </a:bodyPr>
          <a:lstStyle/>
          <a:p>
            <a:pPr algn="ctr"/>
            <a:r>
              <a:rPr lang="en-US" sz="1200" b="1" u="none" strike="noStrike" dirty="0">
                <a:solidFill>
                  <a:srgbClr val="0F3759"/>
                </a:solidFill>
                <a:effectLst/>
                <a:latin typeface="Arial" panose="020B0604020202020204" pitchFamily="34" charset="0"/>
                <a:cs typeface="Arial" panose="020B0604020202020204" pitchFamily="34" charset="0"/>
              </a:rPr>
              <a:t>SUBHEAD FOR THE STATISTIC ABOVE</a:t>
            </a:r>
            <a:br>
              <a:rPr lang="en-US" sz="1200" b="1" dirty="0">
                <a:solidFill>
                  <a:srgbClr val="0F3759"/>
                </a:solidFill>
                <a:latin typeface="Arial" panose="020B0604020202020204" pitchFamily="34" charset="0"/>
                <a:cs typeface="Arial" panose="020B0604020202020204" pitchFamily="34" charset="0"/>
              </a:rPr>
            </a:br>
            <a:br>
              <a:rPr lang="en-US" sz="1200" dirty="0">
                <a:solidFill>
                  <a:srgbClr val="0F3759"/>
                </a:solidFill>
                <a:latin typeface="Work Sans Light" pitchFamily="2" charset="77"/>
              </a:rPr>
            </a:br>
            <a:r>
              <a:rPr lang="en-US" sz="1200" u="none" strike="noStrike" dirty="0">
                <a:solidFill>
                  <a:srgbClr val="0F3759"/>
                </a:solidFill>
                <a:effectLst/>
                <a:latin typeface="Tahoma" panose="020B0604030504040204" pitchFamily="34" charset="0"/>
                <a:ea typeface="Tahoma" panose="020B0604030504040204" pitchFamily="34" charset="0"/>
                <a:cs typeface="Tahoma" panose="020B0604030504040204" pitchFamily="34" charset="0"/>
              </a:rPr>
              <a:t>Supporting copy for the subhead and statistic above</a:t>
            </a:r>
            <a:br>
              <a:rPr lang="en-US" sz="1200" u="none" strike="noStrike" dirty="0">
                <a:solidFill>
                  <a:srgbClr val="0F3759"/>
                </a:solidFill>
                <a:effectLst/>
                <a:latin typeface="Tahoma" panose="020B0604030504040204" pitchFamily="34" charset="0"/>
                <a:ea typeface="Tahoma" panose="020B0604030504040204" pitchFamily="34" charset="0"/>
                <a:cs typeface="Tahoma" panose="020B0604030504040204" pitchFamily="34" charset="0"/>
              </a:rPr>
            </a:br>
            <a:endParaRPr lang="en-US" sz="1200" u="none" strike="noStrike" dirty="0">
              <a:solidFill>
                <a:srgbClr val="0F3759"/>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6C0675C4-F708-14F1-78E0-A2236EE71A73}"/>
              </a:ext>
            </a:extLst>
          </p:cNvPr>
          <p:cNvSpPr txBox="1"/>
          <p:nvPr/>
        </p:nvSpPr>
        <p:spPr>
          <a:xfrm>
            <a:off x="4978402" y="2484362"/>
            <a:ext cx="2247954" cy="1323439"/>
          </a:xfrm>
          <a:prstGeom prst="rect">
            <a:avLst/>
          </a:prstGeom>
          <a:noFill/>
        </p:spPr>
        <p:txBody>
          <a:bodyPr wrap="square">
            <a:spAutoFit/>
          </a:bodyPr>
          <a:lstStyle/>
          <a:p>
            <a:pPr algn="ctr"/>
            <a:r>
              <a:rPr lang="en-US" sz="8000" dirty="0">
                <a:solidFill>
                  <a:srgbClr val="00B2CA"/>
                </a:solidFill>
                <a:latin typeface="Arial" panose="020B0604020202020204" pitchFamily="34" charset="0"/>
                <a:cs typeface="Arial" panose="020B0604020202020204" pitchFamily="34" charset="0"/>
              </a:rPr>
              <a:t>123</a:t>
            </a:r>
          </a:p>
        </p:txBody>
      </p:sp>
      <p:sp>
        <p:nvSpPr>
          <p:cNvPr id="4" name="Title 1">
            <a:extLst>
              <a:ext uri="{FF2B5EF4-FFF2-40B4-BE49-F238E27FC236}">
                <a16:creationId xmlns:a16="http://schemas.microsoft.com/office/drawing/2014/main" id="{694A6AFF-2100-D527-001B-0EA2A6DBC8F4}"/>
              </a:ext>
            </a:extLst>
          </p:cNvPr>
          <p:cNvSpPr txBox="1">
            <a:spLocks/>
          </p:cNvSpPr>
          <p:nvPr/>
        </p:nvSpPr>
        <p:spPr>
          <a:xfrm>
            <a:off x="4991160" y="3849183"/>
            <a:ext cx="2235195" cy="157003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0F3759"/>
                </a:solidFill>
                <a:latin typeface="Arial" panose="020B0604020202020204" pitchFamily="34" charset="0"/>
                <a:cs typeface="Arial" panose="020B0604020202020204" pitchFamily="34" charset="0"/>
              </a:rPr>
              <a:t>SUBHEAD FOR THE STATISTIC ABOVE</a:t>
            </a:r>
            <a:br>
              <a:rPr lang="en-US" sz="1200" b="1" dirty="0">
                <a:solidFill>
                  <a:srgbClr val="0F3759"/>
                </a:solidFill>
                <a:latin typeface="Arial" panose="020B0604020202020204" pitchFamily="34" charset="0"/>
                <a:cs typeface="Arial" panose="020B0604020202020204" pitchFamily="34" charset="0"/>
              </a:rPr>
            </a:br>
            <a:br>
              <a:rPr lang="en-US" sz="1200" dirty="0">
                <a:solidFill>
                  <a:srgbClr val="0F3759"/>
                </a:solidFill>
                <a:latin typeface="Work Sans Light" pitchFamily="2" charset="77"/>
              </a:rPr>
            </a:br>
            <a:r>
              <a:rPr lang="en-US" sz="1200" dirty="0">
                <a:solidFill>
                  <a:srgbClr val="0F3759"/>
                </a:solidFill>
                <a:latin typeface="Tahoma" panose="020B0604030504040204" pitchFamily="34" charset="0"/>
                <a:ea typeface="Tahoma" panose="020B0604030504040204" pitchFamily="34" charset="0"/>
                <a:cs typeface="Tahoma" panose="020B0604030504040204" pitchFamily="34" charset="0"/>
              </a:rPr>
              <a:t>Supporting copy for the subhead and statistic above</a:t>
            </a:r>
            <a:br>
              <a:rPr lang="en-US" sz="1200" dirty="0">
                <a:solidFill>
                  <a:srgbClr val="0F3759"/>
                </a:solidFill>
                <a:latin typeface="Tahoma" panose="020B0604030504040204" pitchFamily="34" charset="0"/>
                <a:ea typeface="Tahoma" panose="020B0604030504040204" pitchFamily="34" charset="0"/>
                <a:cs typeface="Tahoma" panose="020B0604030504040204" pitchFamily="34" charset="0"/>
              </a:rPr>
            </a:br>
            <a:endParaRPr lang="en-US" sz="1200" dirty="0">
              <a:solidFill>
                <a:srgbClr val="0F3759"/>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F9404E30-6AB8-B378-9255-5538E21CBAA9}"/>
              </a:ext>
            </a:extLst>
          </p:cNvPr>
          <p:cNvSpPr txBox="1"/>
          <p:nvPr/>
        </p:nvSpPr>
        <p:spPr>
          <a:xfrm>
            <a:off x="8476649" y="2484362"/>
            <a:ext cx="2247954" cy="1323439"/>
          </a:xfrm>
          <a:prstGeom prst="rect">
            <a:avLst/>
          </a:prstGeom>
          <a:noFill/>
        </p:spPr>
        <p:txBody>
          <a:bodyPr wrap="square">
            <a:spAutoFit/>
          </a:bodyPr>
          <a:lstStyle/>
          <a:p>
            <a:pPr algn="ctr"/>
            <a:r>
              <a:rPr lang="en-US" sz="8000" dirty="0">
                <a:solidFill>
                  <a:srgbClr val="00B2CA"/>
                </a:solidFill>
                <a:latin typeface="Arial" panose="020B0604020202020204" pitchFamily="34" charset="0"/>
                <a:cs typeface="Arial" panose="020B0604020202020204" pitchFamily="34" charset="0"/>
              </a:rPr>
              <a:t>123</a:t>
            </a:r>
          </a:p>
        </p:txBody>
      </p:sp>
      <p:sp>
        <p:nvSpPr>
          <p:cNvPr id="7" name="Title 1">
            <a:extLst>
              <a:ext uri="{FF2B5EF4-FFF2-40B4-BE49-F238E27FC236}">
                <a16:creationId xmlns:a16="http://schemas.microsoft.com/office/drawing/2014/main" id="{9AA6614A-5C5A-1127-D319-C37FC3B47E54}"/>
              </a:ext>
            </a:extLst>
          </p:cNvPr>
          <p:cNvSpPr txBox="1">
            <a:spLocks/>
          </p:cNvSpPr>
          <p:nvPr/>
        </p:nvSpPr>
        <p:spPr>
          <a:xfrm>
            <a:off x="8489407" y="3849183"/>
            <a:ext cx="2235195" cy="157003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rgbClr val="0F3759"/>
                </a:solidFill>
                <a:latin typeface="Arial" panose="020B0604020202020204" pitchFamily="34" charset="0"/>
                <a:cs typeface="Arial" panose="020B0604020202020204" pitchFamily="34" charset="0"/>
              </a:rPr>
              <a:t>SUBHEAD FOR THE STATISTIC ABOVE</a:t>
            </a:r>
            <a:br>
              <a:rPr lang="en-US" sz="1200" dirty="0">
                <a:solidFill>
                  <a:srgbClr val="0F3759"/>
                </a:solidFill>
                <a:latin typeface="Work Sans Light" pitchFamily="2" charset="77"/>
              </a:rPr>
            </a:br>
            <a:br>
              <a:rPr lang="en-US" sz="1200" dirty="0">
                <a:solidFill>
                  <a:srgbClr val="0F3759"/>
                </a:solidFill>
                <a:latin typeface="Work Sans Light" pitchFamily="2" charset="77"/>
              </a:rPr>
            </a:br>
            <a:r>
              <a:rPr lang="en-US" sz="1200" dirty="0">
                <a:solidFill>
                  <a:srgbClr val="0F3759"/>
                </a:solidFill>
                <a:latin typeface="Tahoma" panose="020B0604030504040204" pitchFamily="34" charset="0"/>
                <a:ea typeface="Tahoma" panose="020B0604030504040204" pitchFamily="34" charset="0"/>
                <a:cs typeface="Tahoma" panose="020B0604030504040204" pitchFamily="34" charset="0"/>
              </a:rPr>
              <a:t>Supporting copy for the subhead and statistic above</a:t>
            </a:r>
            <a:br>
              <a:rPr lang="en-US" sz="1200" dirty="0">
                <a:solidFill>
                  <a:srgbClr val="0F3759"/>
                </a:solidFill>
                <a:latin typeface="Tahoma" panose="020B0604030504040204" pitchFamily="34" charset="0"/>
                <a:ea typeface="Tahoma" panose="020B0604030504040204" pitchFamily="34" charset="0"/>
                <a:cs typeface="Tahoma" panose="020B0604030504040204" pitchFamily="34" charset="0"/>
              </a:rPr>
            </a:br>
            <a:endParaRPr lang="en-US" sz="1200" dirty="0">
              <a:solidFill>
                <a:srgbClr val="0F375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461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02883-6BA0-34DD-8200-EEE173C9AA0D}"/>
              </a:ext>
            </a:extLst>
          </p:cNvPr>
          <p:cNvSpPr/>
          <p:nvPr/>
        </p:nvSpPr>
        <p:spPr>
          <a:xfrm>
            <a:off x="788097" y="1975054"/>
            <a:ext cx="10474656" cy="65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01393FC-D1CE-85A1-1AA3-77E16BD6B9C8}"/>
              </a:ext>
            </a:extLst>
          </p:cNvPr>
          <p:cNvSpPr txBox="1">
            <a:spLocks/>
          </p:cNvSpPr>
          <p:nvPr/>
        </p:nvSpPr>
        <p:spPr>
          <a:xfrm>
            <a:off x="788097" y="743706"/>
            <a:ext cx="7312628"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F3759"/>
                </a:solidFill>
                <a:latin typeface="Arial" panose="020B0604020202020204" pitchFamily="34" charset="0"/>
                <a:cs typeface="Arial" panose="020B0604020202020204" pitchFamily="34" charset="0"/>
              </a:rPr>
              <a:t>Headline.</a:t>
            </a:r>
          </a:p>
        </p:txBody>
      </p:sp>
      <p:sp>
        <p:nvSpPr>
          <p:cNvPr id="4" name="Content Placeholder 2">
            <a:extLst>
              <a:ext uri="{FF2B5EF4-FFF2-40B4-BE49-F238E27FC236}">
                <a16:creationId xmlns:a16="http://schemas.microsoft.com/office/drawing/2014/main" id="{5803B3C9-B83B-331E-BFAF-2D175542DD14}"/>
              </a:ext>
            </a:extLst>
          </p:cNvPr>
          <p:cNvSpPr txBox="1">
            <a:spLocks/>
          </p:cNvSpPr>
          <p:nvPr/>
        </p:nvSpPr>
        <p:spPr>
          <a:xfrm>
            <a:off x="5145302" y="2062051"/>
            <a:ext cx="6030015"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5" name="Content Placeholder 2">
            <a:extLst>
              <a:ext uri="{FF2B5EF4-FFF2-40B4-BE49-F238E27FC236}">
                <a16:creationId xmlns:a16="http://schemas.microsoft.com/office/drawing/2014/main" id="{B7A466D5-656C-A0EB-A94B-588FE7E60AB0}"/>
              </a:ext>
            </a:extLst>
          </p:cNvPr>
          <p:cNvSpPr txBox="1">
            <a:spLocks/>
          </p:cNvSpPr>
          <p:nvPr/>
        </p:nvSpPr>
        <p:spPr>
          <a:xfrm>
            <a:off x="871843" y="2062051"/>
            <a:ext cx="2922286"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400" b="1" dirty="0">
                <a:solidFill>
                  <a:srgbClr val="0F3759"/>
                </a:solidFill>
                <a:latin typeface="Arial" panose="020B0604020202020204" pitchFamily="34" charset="0"/>
                <a:cs typeface="Arial" panose="020B0604020202020204" pitchFamily="34" charset="0"/>
              </a:rPr>
              <a:t>SUBHEAD</a:t>
            </a:r>
          </a:p>
        </p:txBody>
      </p:sp>
      <p:sp>
        <p:nvSpPr>
          <p:cNvPr id="6" name="Rectangle 5">
            <a:extLst>
              <a:ext uri="{FF2B5EF4-FFF2-40B4-BE49-F238E27FC236}">
                <a16:creationId xmlns:a16="http://schemas.microsoft.com/office/drawing/2014/main" id="{0E3DBE5A-C76A-2B05-1F48-D8D07707429D}"/>
              </a:ext>
            </a:extLst>
          </p:cNvPr>
          <p:cNvSpPr/>
          <p:nvPr/>
        </p:nvSpPr>
        <p:spPr>
          <a:xfrm>
            <a:off x="788097" y="2794333"/>
            <a:ext cx="10474656" cy="65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BA4AD5B9-876D-23C5-C6B4-7E2BD7B2A684}"/>
              </a:ext>
            </a:extLst>
          </p:cNvPr>
          <p:cNvSpPr txBox="1">
            <a:spLocks/>
          </p:cNvSpPr>
          <p:nvPr/>
        </p:nvSpPr>
        <p:spPr>
          <a:xfrm>
            <a:off x="5145302" y="2881330"/>
            <a:ext cx="6030015"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8" name="Content Placeholder 2">
            <a:extLst>
              <a:ext uri="{FF2B5EF4-FFF2-40B4-BE49-F238E27FC236}">
                <a16:creationId xmlns:a16="http://schemas.microsoft.com/office/drawing/2014/main" id="{195D4A5A-0B3C-24D9-8D5C-263F7E40663E}"/>
              </a:ext>
            </a:extLst>
          </p:cNvPr>
          <p:cNvSpPr txBox="1">
            <a:spLocks/>
          </p:cNvSpPr>
          <p:nvPr/>
        </p:nvSpPr>
        <p:spPr>
          <a:xfrm>
            <a:off x="871843" y="2881330"/>
            <a:ext cx="2922286"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400" b="1" dirty="0">
                <a:solidFill>
                  <a:srgbClr val="0F3759"/>
                </a:solidFill>
                <a:latin typeface="Arial" panose="020B0604020202020204" pitchFamily="34" charset="0"/>
                <a:cs typeface="Arial" panose="020B0604020202020204" pitchFamily="34" charset="0"/>
              </a:rPr>
              <a:t>SUBHEAD</a:t>
            </a:r>
          </a:p>
        </p:txBody>
      </p:sp>
      <p:sp>
        <p:nvSpPr>
          <p:cNvPr id="9" name="Rectangle 8">
            <a:extLst>
              <a:ext uri="{FF2B5EF4-FFF2-40B4-BE49-F238E27FC236}">
                <a16:creationId xmlns:a16="http://schemas.microsoft.com/office/drawing/2014/main" id="{93F537EC-87D3-AB44-9FB2-3793539FA69E}"/>
              </a:ext>
            </a:extLst>
          </p:cNvPr>
          <p:cNvSpPr/>
          <p:nvPr/>
        </p:nvSpPr>
        <p:spPr>
          <a:xfrm>
            <a:off x="788097" y="3613612"/>
            <a:ext cx="10474656" cy="65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5D697DCF-BC7E-BD2F-B2E0-687FA927249A}"/>
              </a:ext>
            </a:extLst>
          </p:cNvPr>
          <p:cNvSpPr txBox="1">
            <a:spLocks/>
          </p:cNvSpPr>
          <p:nvPr/>
        </p:nvSpPr>
        <p:spPr>
          <a:xfrm>
            <a:off x="5145302" y="3700609"/>
            <a:ext cx="6030015"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11" name="Content Placeholder 2">
            <a:extLst>
              <a:ext uri="{FF2B5EF4-FFF2-40B4-BE49-F238E27FC236}">
                <a16:creationId xmlns:a16="http://schemas.microsoft.com/office/drawing/2014/main" id="{F28D1BEC-62C7-D255-8D66-C08F5B3DD5F0}"/>
              </a:ext>
            </a:extLst>
          </p:cNvPr>
          <p:cNvSpPr txBox="1">
            <a:spLocks/>
          </p:cNvSpPr>
          <p:nvPr/>
        </p:nvSpPr>
        <p:spPr>
          <a:xfrm>
            <a:off x="871843" y="3700609"/>
            <a:ext cx="2922286"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400" b="1" dirty="0">
                <a:solidFill>
                  <a:srgbClr val="0F3759"/>
                </a:solidFill>
                <a:latin typeface="Arial" panose="020B0604020202020204" pitchFamily="34" charset="0"/>
                <a:cs typeface="Arial" panose="020B0604020202020204" pitchFamily="34" charset="0"/>
              </a:rPr>
              <a:t>SUBHEAD</a:t>
            </a:r>
          </a:p>
        </p:txBody>
      </p:sp>
      <p:sp>
        <p:nvSpPr>
          <p:cNvPr id="12" name="Rectangle 11">
            <a:extLst>
              <a:ext uri="{FF2B5EF4-FFF2-40B4-BE49-F238E27FC236}">
                <a16:creationId xmlns:a16="http://schemas.microsoft.com/office/drawing/2014/main" id="{597F35EB-9E0B-C333-143C-B8C73B3522C3}"/>
              </a:ext>
            </a:extLst>
          </p:cNvPr>
          <p:cNvSpPr/>
          <p:nvPr/>
        </p:nvSpPr>
        <p:spPr>
          <a:xfrm>
            <a:off x="788097" y="4432891"/>
            <a:ext cx="10474656" cy="65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E7D1639-DFC2-E4E2-EEBE-3BB2C8A9A858}"/>
              </a:ext>
            </a:extLst>
          </p:cNvPr>
          <p:cNvSpPr txBox="1">
            <a:spLocks/>
          </p:cNvSpPr>
          <p:nvPr/>
        </p:nvSpPr>
        <p:spPr>
          <a:xfrm>
            <a:off x="5145302" y="4519888"/>
            <a:ext cx="6030015"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14" name="Content Placeholder 2">
            <a:extLst>
              <a:ext uri="{FF2B5EF4-FFF2-40B4-BE49-F238E27FC236}">
                <a16:creationId xmlns:a16="http://schemas.microsoft.com/office/drawing/2014/main" id="{533D42D3-9B0C-F7E9-B3F6-FC14244DE8B3}"/>
              </a:ext>
            </a:extLst>
          </p:cNvPr>
          <p:cNvSpPr txBox="1">
            <a:spLocks/>
          </p:cNvSpPr>
          <p:nvPr/>
        </p:nvSpPr>
        <p:spPr>
          <a:xfrm>
            <a:off x="871843" y="4519888"/>
            <a:ext cx="2922286"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400" b="1" dirty="0">
                <a:solidFill>
                  <a:srgbClr val="0F3759"/>
                </a:solidFill>
                <a:latin typeface="Arial" panose="020B0604020202020204" pitchFamily="34" charset="0"/>
                <a:cs typeface="Arial" panose="020B0604020202020204" pitchFamily="34" charset="0"/>
              </a:rPr>
              <a:t>SUBHEAD</a:t>
            </a:r>
          </a:p>
        </p:txBody>
      </p:sp>
      <p:sp>
        <p:nvSpPr>
          <p:cNvPr id="15" name="Rectangle 14">
            <a:extLst>
              <a:ext uri="{FF2B5EF4-FFF2-40B4-BE49-F238E27FC236}">
                <a16:creationId xmlns:a16="http://schemas.microsoft.com/office/drawing/2014/main" id="{14FC748F-D1F6-1019-A5E8-DEF275483A76}"/>
              </a:ext>
            </a:extLst>
          </p:cNvPr>
          <p:cNvSpPr/>
          <p:nvPr/>
        </p:nvSpPr>
        <p:spPr>
          <a:xfrm>
            <a:off x="788097" y="5252170"/>
            <a:ext cx="10474656" cy="6515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87C9D9B6-AD52-FEA3-EB8C-2B0B3B5596AC}"/>
              </a:ext>
            </a:extLst>
          </p:cNvPr>
          <p:cNvSpPr txBox="1">
            <a:spLocks/>
          </p:cNvSpPr>
          <p:nvPr/>
        </p:nvSpPr>
        <p:spPr>
          <a:xfrm>
            <a:off x="5145302" y="5339167"/>
            <a:ext cx="6030015"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17" name="Content Placeholder 2">
            <a:extLst>
              <a:ext uri="{FF2B5EF4-FFF2-40B4-BE49-F238E27FC236}">
                <a16:creationId xmlns:a16="http://schemas.microsoft.com/office/drawing/2014/main" id="{2312476C-2514-4CA4-9A25-C78C205EA2A8}"/>
              </a:ext>
            </a:extLst>
          </p:cNvPr>
          <p:cNvSpPr txBox="1">
            <a:spLocks/>
          </p:cNvSpPr>
          <p:nvPr/>
        </p:nvSpPr>
        <p:spPr>
          <a:xfrm>
            <a:off x="871843" y="5339167"/>
            <a:ext cx="2922286" cy="47755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400" b="1" dirty="0">
                <a:solidFill>
                  <a:srgbClr val="0F3759"/>
                </a:solidFill>
                <a:latin typeface="Arial" panose="020B0604020202020204" pitchFamily="34" charset="0"/>
                <a:cs typeface="Arial" panose="020B0604020202020204" pitchFamily="34" charset="0"/>
              </a:rPr>
              <a:t>SUBHEAD</a:t>
            </a:r>
          </a:p>
        </p:txBody>
      </p:sp>
    </p:spTree>
    <p:extLst>
      <p:ext uri="{BB962C8B-B14F-4D97-AF65-F5344CB8AC3E}">
        <p14:creationId xmlns:p14="http://schemas.microsoft.com/office/powerpoint/2010/main" val="273185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3147C82F-44D7-DA98-6533-057B4F94B2B2}"/>
              </a:ext>
            </a:extLst>
          </p:cNvPr>
          <p:cNvGraphicFramePr>
            <a:graphicFrameLocks noGrp="1"/>
          </p:cNvGraphicFramePr>
          <p:nvPr>
            <p:ph type="chart" sz="quarter" idx="10"/>
            <p:extLst>
              <p:ext uri="{D42A27DB-BD31-4B8C-83A1-F6EECF244321}">
                <p14:modId xmlns:p14="http://schemas.microsoft.com/office/powerpoint/2010/main" val="2072229842"/>
              </p:ext>
            </p:extLst>
          </p:nvPr>
        </p:nvGraphicFramePr>
        <p:xfrm>
          <a:off x="176213" y="741363"/>
          <a:ext cx="11839575" cy="5851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11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a:extLst>
              <a:ext uri="{FF2B5EF4-FFF2-40B4-BE49-F238E27FC236}">
                <a16:creationId xmlns:a16="http://schemas.microsoft.com/office/drawing/2014/main" id="{3147C82F-44D7-DA98-6533-057B4F94B2B2}"/>
              </a:ext>
            </a:extLst>
          </p:cNvPr>
          <p:cNvGraphicFramePr>
            <a:graphicFrameLocks noGrp="1"/>
          </p:cNvGraphicFramePr>
          <p:nvPr>
            <p:ph type="chart" sz="quarter" idx="10"/>
            <p:extLst>
              <p:ext uri="{D42A27DB-BD31-4B8C-83A1-F6EECF244321}">
                <p14:modId xmlns:p14="http://schemas.microsoft.com/office/powerpoint/2010/main" val="1025881471"/>
              </p:ext>
            </p:extLst>
          </p:nvPr>
        </p:nvGraphicFramePr>
        <p:xfrm>
          <a:off x="6820186" y="741363"/>
          <a:ext cx="5195601" cy="5851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01D64E0-52F3-811E-648E-89B034C0531B}"/>
              </a:ext>
            </a:extLst>
          </p:cNvPr>
          <p:cNvSpPr txBox="1">
            <a:spLocks/>
          </p:cNvSpPr>
          <p:nvPr/>
        </p:nvSpPr>
        <p:spPr>
          <a:xfrm>
            <a:off x="781479" y="741363"/>
            <a:ext cx="5718582"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F3759"/>
                </a:solidFill>
                <a:latin typeface="Arial" panose="020B0604020202020204" pitchFamily="34" charset="0"/>
                <a:cs typeface="Arial" panose="020B0604020202020204" pitchFamily="34" charset="0"/>
              </a:rPr>
              <a:t>Headline.</a:t>
            </a:r>
          </a:p>
        </p:txBody>
      </p:sp>
      <p:sp>
        <p:nvSpPr>
          <p:cNvPr id="4" name="Content Placeholder 2">
            <a:extLst>
              <a:ext uri="{FF2B5EF4-FFF2-40B4-BE49-F238E27FC236}">
                <a16:creationId xmlns:a16="http://schemas.microsoft.com/office/drawing/2014/main" id="{27B42E54-0F45-6678-B611-A93B582FDAA4}"/>
              </a:ext>
            </a:extLst>
          </p:cNvPr>
          <p:cNvSpPr txBox="1">
            <a:spLocks/>
          </p:cNvSpPr>
          <p:nvPr/>
        </p:nvSpPr>
        <p:spPr>
          <a:xfrm>
            <a:off x="781478" y="2365473"/>
            <a:ext cx="5718582" cy="223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Bullet Point</a:t>
            </a:r>
          </a:p>
        </p:txBody>
      </p:sp>
    </p:spTree>
    <p:extLst>
      <p:ext uri="{BB962C8B-B14F-4D97-AF65-F5344CB8AC3E}">
        <p14:creationId xmlns:p14="http://schemas.microsoft.com/office/powerpoint/2010/main" val="1415173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35E128E-C5FB-707D-B95E-41C810371C47}"/>
              </a:ext>
            </a:extLst>
          </p:cNvPr>
          <p:cNvSpPr>
            <a:spLocks noGrp="1"/>
          </p:cNvSpPr>
          <p:nvPr>
            <p:ph type="pic" sz="quarter" idx="10"/>
          </p:nvPr>
        </p:nvSpPr>
        <p:spPr/>
        <p:txBody>
          <a:bodyPr/>
          <a:lstStyle/>
          <a:p>
            <a:endParaRPr lang="en-US" dirty="0"/>
          </a:p>
        </p:txBody>
      </p:sp>
      <p:sp>
        <p:nvSpPr>
          <p:cNvPr id="3" name="Title 1">
            <a:extLst>
              <a:ext uri="{FF2B5EF4-FFF2-40B4-BE49-F238E27FC236}">
                <a16:creationId xmlns:a16="http://schemas.microsoft.com/office/drawing/2014/main" id="{101393FC-D1CE-85A1-1AA3-77E16BD6B9C8}"/>
              </a:ext>
            </a:extLst>
          </p:cNvPr>
          <p:cNvSpPr txBox="1">
            <a:spLocks/>
          </p:cNvSpPr>
          <p:nvPr/>
        </p:nvSpPr>
        <p:spPr>
          <a:xfrm>
            <a:off x="788097" y="743706"/>
            <a:ext cx="5718582" cy="15330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F3759"/>
                </a:solidFill>
                <a:latin typeface="Arial" panose="020B0604020202020204" pitchFamily="34" charset="0"/>
                <a:cs typeface="Arial" panose="020B0604020202020204" pitchFamily="34" charset="0"/>
              </a:rPr>
              <a:t>Questions?</a:t>
            </a:r>
            <a:br>
              <a:rPr lang="en-US" sz="3600" dirty="0">
                <a:solidFill>
                  <a:srgbClr val="0F3759"/>
                </a:solidFill>
                <a:latin typeface="Arial" panose="020B0604020202020204" pitchFamily="34" charset="0"/>
                <a:cs typeface="Arial" panose="020B0604020202020204" pitchFamily="34" charset="0"/>
              </a:rPr>
            </a:br>
            <a:r>
              <a:rPr lang="en-US" sz="3600" dirty="0">
                <a:solidFill>
                  <a:srgbClr val="0F3759"/>
                </a:solidFill>
                <a:latin typeface="Arial" panose="020B0604020202020204" pitchFamily="34" charset="0"/>
                <a:cs typeface="Arial" panose="020B0604020202020204" pitchFamily="34" charset="0"/>
              </a:rPr>
              <a:t>Contact us.</a:t>
            </a:r>
          </a:p>
        </p:txBody>
      </p:sp>
      <p:sp>
        <p:nvSpPr>
          <p:cNvPr id="5" name="TextBox 4">
            <a:extLst>
              <a:ext uri="{FF2B5EF4-FFF2-40B4-BE49-F238E27FC236}">
                <a16:creationId xmlns:a16="http://schemas.microsoft.com/office/drawing/2014/main" id="{E96557FC-DC62-3F9A-F4C9-66D2C0FEFF5E}"/>
              </a:ext>
            </a:extLst>
          </p:cNvPr>
          <p:cNvSpPr txBox="1"/>
          <p:nvPr/>
        </p:nvSpPr>
        <p:spPr>
          <a:xfrm>
            <a:off x="1161476" y="2619863"/>
            <a:ext cx="3575116" cy="923330"/>
          </a:xfrm>
          <a:prstGeom prst="rect">
            <a:avLst/>
          </a:prstGeom>
          <a:noFill/>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hlinkClick r:id="rId2"/>
              </a:rPr>
              <a:t>Email</a:t>
            </a:r>
            <a:r>
              <a:rPr lang="en-US" dirty="0">
                <a:effectLst/>
                <a:latin typeface="Tahoma" panose="020B0604030504040204" pitchFamily="34" charset="0"/>
                <a:ea typeface="Tahoma" panose="020B0604030504040204" pitchFamily="34" charset="0"/>
                <a:cs typeface="Tahoma" panose="020B0604030504040204" pitchFamily="34" charset="0"/>
                <a:hlinkClick r:id="rId2"/>
              </a:rPr>
              <a:t>@aafp.org</a:t>
            </a:r>
            <a:endParaRPr lang="en-US" dirty="0">
              <a:effectLst/>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467886"/>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endParaRPr>
          </a:p>
          <a:p>
            <a:r>
              <a:rPr lang="en-US" u="sng" dirty="0">
                <a:solidFill>
                  <a:srgbClr val="007E8F"/>
                </a:solidFill>
                <a:effectLst/>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aafp.org</a:t>
            </a:r>
            <a:endParaRPr lang="en-US" u="sng" dirty="0">
              <a:solidFill>
                <a:srgbClr val="007E8F"/>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6" name="Graphic 5">
            <a:extLst>
              <a:ext uri="{FF2B5EF4-FFF2-40B4-BE49-F238E27FC236}">
                <a16:creationId xmlns:a16="http://schemas.microsoft.com/office/drawing/2014/main" id="{13F400C3-46C6-59B1-84B8-2EC7AF8E01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096" y="2628507"/>
            <a:ext cx="367284" cy="367284"/>
          </a:xfrm>
          <a:prstGeom prst="rect">
            <a:avLst/>
          </a:prstGeom>
        </p:spPr>
      </p:pic>
      <p:pic>
        <p:nvPicPr>
          <p:cNvPr id="7" name="Graphic 6">
            <a:extLst>
              <a:ext uri="{FF2B5EF4-FFF2-40B4-BE49-F238E27FC236}">
                <a16:creationId xmlns:a16="http://schemas.microsoft.com/office/drawing/2014/main" id="{E87995FA-B4EB-EC97-D008-B735D1964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096" y="3190309"/>
            <a:ext cx="366604" cy="366604"/>
          </a:xfrm>
          <a:prstGeom prst="rect">
            <a:avLst/>
          </a:prstGeom>
        </p:spPr>
      </p:pic>
    </p:spTree>
    <p:extLst>
      <p:ext uri="{BB962C8B-B14F-4D97-AF65-F5344CB8AC3E}">
        <p14:creationId xmlns:p14="http://schemas.microsoft.com/office/powerpoint/2010/main" val="251623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CE754-80FF-4280-15CA-8BD7073D179E}"/>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dirty="0">
                <a:solidFill>
                  <a:schemeClr val="bg1"/>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06177360-6761-3CDB-75E4-D2ABCEB6069A}"/>
              </a:ext>
            </a:extLst>
          </p:cNvPr>
          <p:cNvPicPr>
            <a:picLocks noChangeAspect="1"/>
          </p:cNvPicPr>
          <p:nvPr/>
        </p:nvPicPr>
        <p:blipFill>
          <a:blip r:embed="rId3"/>
          <a:stretch>
            <a:fillRect/>
          </a:stretch>
        </p:blipFill>
        <p:spPr>
          <a:xfrm>
            <a:off x="788096" y="379986"/>
            <a:ext cx="1384996" cy="537123"/>
          </a:xfrm>
          <a:prstGeom prst="rect">
            <a:avLst/>
          </a:prstGeom>
        </p:spPr>
      </p:pic>
    </p:spTree>
    <p:extLst>
      <p:ext uri="{BB962C8B-B14F-4D97-AF65-F5344CB8AC3E}">
        <p14:creationId xmlns:p14="http://schemas.microsoft.com/office/powerpoint/2010/main" val="92064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0AA6-668B-8BBE-E190-4B6448FF8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DDF7C-9B88-764E-FE2A-40366EDB830A}"/>
              </a:ext>
            </a:extLst>
          </p:cNvPr>
          <p:cNvSpPr>
            <a:spLocks noGrp="1"/>
          </p:cNvSpPr>
          <p:nvPr>
            <p:ph type="ctrTitle" idx="4294967295"/>
          </p:nvPr>
        </p:nvSpPr>
        <p:spPr>
          <a:xfrm>
            <a:off x="788096" y="2010072"/>
            <a:ext cx="7830610" cy="2782111"/>
          </a:xfrm>
          <a:prstGeom prst="rect">
            <a:avLst/>
          </a:prstGeom>
        </p:spPr>
        <p:txBody>
          <a:bodyPr anchor="ctr">
            <a:noAutofit/>
          </a:bodyPr>
          <a:lstStyle/>
          <a:p>
            <a:pPr algn="l">
              <a:lnSpc>
                <a:spcPts val="7200"/>
              </a:lnSpc>
            </a:pPr>
            <a:r>
              <a:rPr lang="en-US" sz="7200" dirty="0">
                <a:solidFill>
                  <a:schemeClr val="bg1"/>
                </a:solidFill>
                <a:latin typeface="Arial" panose="020B0604020202020204" pitchFamily="34" charset="0"/>
                <a:cs typeface="Arial" panose="020B0604020202020204" pitchFamily="34" charset="0"/>
              </a:rPr>
              <a:t>Presentation Title</a:t>
            </a:r>
          </a:p>
        </p:txBody>
      </p:sp>
      <p:sp>
        <p:nvSpPr>
          <p:cNvPr id="11" name="Title 1">
            <a:extLst>
              <a:ext uri="{FF2B5EF4-FFF2-40B4-BE49-F238E27FC236}">
                <a16:creationId xmlns:a16="http://schemas.microsoft.com/office/drawing/2014/main" id="{0BE0C043-C42D-91EF-F2A7-4F8A6920A7FC}"/>
              </a:ext>
            </a:extLst>
          </p:cNvPr>
          <p:cNvSpPr txBox="1">
            <a:spLocks/>
          </p:cNvSpPr>
          <p:nvPr/>
        </p:nvSpPr>
        <p:spPr>
          <a:xfrm>
            <a:off x="8899905" y="3401127"/>
            <a:ext cx="3032668" cy="3061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1600" dirty="0">
              <a:solidFill>
                <a:schemeClr val="bg1"/>
              </a:solidFill>
              <a:latin typeface="Work Sans Light" pitchFamily="2" charset="77"/>
            </a:endParaRPr>
          </a:p>
          <a:p>
            <a:pPr algn="l"/>
            <a:endParaRPr lang="en-US" sz="1600" dirty="0">
              <a:solidFill>
                <a:schemeClr val="bg1"/>
              </a:solidFill>
              <a:latin typeface="Work Sans Light" pitchFamily="2" charset="77"/>
            </a:endParaRPr>
          </a:p>
          <a:p>
            <a:pPr algn="l"/>
            <a:r>
              <a:rPr lang="en-US" sz="1600" dirty="0">
                <a:solidFill>
                  <a:schemeClr val="bg1"/>
                </a:solidFill>
                <a:latin typeface="Work Sans Light" pitchFamily="2" charset="77"/>
              </a:rPr>
              <a:t>Presenter Name</a:t>
            </a:r>
          </a:p>
          <a:p>
            <a:pPr algn="l"/>
            <a:r>
              <a:rPr lang="en-US" sz="1600" dirty="0">
                <a:solidFill>
                  <a:schemeClr val="bg1"/>
                </a:solidFill>
                <a:latin typeface="Work Sans Light" pitchFamily="2" charset="77"/>
              </a:rPr>
              <a:t>MM.DD.YYYY</a:t>
            </a:r>
          </a:p>
        </p:txBody>
      </p:sp>
      <p:pic>
        <p:nvPicPr>
          <p:cNvPr id="3" name="Picture 2">
            <a:extLst>
              <a:ext uri="{FF2B5EF4-FFF2-40B4-BE49-F238E27FC236}">
                <a16:creationId xmlns:a16="http://schemas.microsoft.com/office/drawing/2014/main" id="{4D06857C-B88A-FA4C-6F44-6A94024D4F7B}"/>
              </a:ext>
            </a:extLst>
          </p:cNvPr>
          <p:cNvPicPr>
            <a:picLocks noChangeAspect="1"/>
          </p:cNvPicPr>
          <p:nvPr/>
        </p:nvPicPr>
        <p:blipFill>
          <a:blip r:embed="rId3"/>
          <a:stretch>
            <a:fillRect/>
          </a:stretch>
        </p:blipFill>
        <p:spPr>
          <a:xfrm>
            <a:off x="788096" y="379986"/>
            <a:ext cx="1384996" cy="537123"/>
          </a:xfrm>
          <a:prstGeom prst="rect">
            <a:avLst/>
          </a:prstGeom>
        </p:spPr>
      </p:pic>
    </p:spTree>
    <p:extLst>
      <p:ext uri="{BB962C8B-B14F-4D97-AF65-F5344CB8AC3E}">
        <p14:creationId xmlns:p14="http://schemas.microsoft.com/office/powerpoint/2010/main" val="1350949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6D86F-A523-6C98-07DB-234E28167D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382E226-F790-93A2-ECF5-50E0FA218E7C}"/>
              </a:ext>
            </a:extLst>
          </p:cNvPr>
          <p:cNvSpPr txBox="1">
            <a:spLocks/>
          </p:cNvSpPr>
          <p:nvPr/>
        </p:nvSpPr>
        <p:spPr>
          <a:xfrm>
            <a:off x="788096" y="743706"/>
            <a:ext cx="10524945"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FF0000"/>
                </a:solidFill>
                <a:latin typeface="Arial" panose="020B0604020202020204" pitchFamily="34" charset="0"/>
                <a:cs typeface="Arial" panose="020B0604020202020204" pitchFamily="34" charset="0"/>
              </a:rPr>
              <a:t>Instructions for using this PPT deck.</a:t>
            </a:r>
          </a:p>
        </p:txBody>
      </p:sp>
      <p:sp>
        <p:nvSpPr>
          <p:cNvPr id="5" name="Content Placeholder 2">
            <a:extLst>
              <a:ext uri="{FF2B5EF4-FFF2-40B4-BE49-F238E27FC236}">
                <a16:creationId xmlns:a16="http://schemas.microsoft.com/office/drawing/2014/main" id="{44E53327-E694-66CF-D876-2E5816832B51}"/>
              </a:ext>
            </a:extLst>
          </p:cNvPr>
          <p:cNvSpPr txBox="1">
            <a:spLocks/>
          </p:cNvSpPr>
          <p:nvPr/>
        </p:nvSpPr>
        <p:spPr>
          <a:xfrm>
            <a:off x="788096" y="2367816"/>
            <a:ext cx="8971920" cy="384183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1. Only use the fonts outlined below within this presentation:</a:t>
            </a:r>
            <a:b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b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fontAlgn="base">
              <a:spcBef>
                <a:spcPts val="0"/>
              </a:spcBef>
              <a:buNone/>
            </a:pPr>
            <a:r>
              <a:rPr lang="en-US" sz="1800" dirty="0">
                <a:solidFill>
                  <a:srgbClr val="FF0000"/>
                </a:solidFill>
                <a:latin typeface="Arial" panose="020B0604020202020204" pitchFamily="34" charset="0"/>
                <a:cs typeface="Arial" panose="020B0604020202020204" pitchFamily="34" charset="0"/>
              </a:rPr>
              <a:t>Arial Regular for headlines</a:t>
            </a:r>
          </a:p>
          <a:p>
            <a:pPr marL="0" indent="0" fontAlgn="base">
              <a:spcBef>
                <a:spcPts val="0"/>
              </a:spcBef>
              <a:buNone/>
            </a:pPr>
            <a:r>
              <a:rPr lang="en-US" sz="1800" b="1" dirty="0">
                <a:solidFill>
                  <a:srgbClr val="FF0000"/>
                </a:solidFill>
                <a:latin typeface="Arial Black" panose="020B0604020202020204" pitchFamily="34" charset="0"/>
                <a:cs typeface="Arial Black" panose="020B0604020202020204" pitchFamily="34" charset="0"/>
              </a:rPr>
              <a:t>Arial BOLD in all CAPS for SUBHEADS</a:t>
            </a:r>
            <a:br>
              <a:rPr lang="en-US" sz="1800" b="1" dirty="0">
                <a:solidFill>
                  <a:srgbClr val="FF0000"/>
                </a:solidFill>
                <a:latin typeface="Arial Black" panose="020B0604020202020204" pitchFamily="34" charset="0"/>
                <a:cs typeface="Arial Black" panose="020B0604020202020204" pitchFamily="34" charset="0"/>
              </a:rPr>
            </a:br>
            <a:r>
              <a:rPr lang="en-US" sz="1800" b="1">
                <a:solidFill>
                  <a:srgbClr val="FF0000"/>
                </a:solidFill>
                <a:latin typeface="Arial Black" panose="020B0604020202020204" pitchFamily="34" charset="0"/>
                <a:cs typeface="Arial Black" panose="020B0604020202020204" pitchFamily="34" charset="0"/>
              </a:rPr>
              <a:t>Arial BOLD </a:t>
            </a:r>
            <a:r>
              <a:rPr lang="en-US" sz="1800" b="1" dirty="0">
                <a:solidFill>
                  <a:srgbClr val="FF0000"/>
                </a:solidFill>
                <a:latin typeface="Arial Black" panose="020B0604020202020204" pitchFamily="34" charset="0"/>
                <a:cs typeface="Arial Black" panose="020B0604020202020204" pitchFamily="34" charset="0"/>
              </a:rPr>
              <a:t>to call out important information within body copy</a:t>
            </a:r>
            <a:br>
              <a:rPr lang="en-US" sz="1800" b="1" dirty="0">
                <a:solidFill>
                  <a:srgbClr val="FF0000"/>
                </a:solidFill>
                <a:latin typeface="Arial Black" panose="020B0604020202020204" pitchFamily="34" charset="0"/>
                <a:cs typeface="Arial Black" panose="020B0604020202020204" pitchFamily="34" charset="0"/>
              </a:rPr>
            </a:br>
            <a:r>
              <a:rPr lang="en-US" sz="1200" dirty="0">
                <a:solidFill>
                  <a:srgbClr val="FF0000"/>
                </a:solidFill>
                <a:latin typeface="Arial Narrow" panose="020B0604020202020204" pitchFamily="34" charset="0"/>
                <a:cs typeface="Arial Narrow" panose="020B0604020202020204" pitchFamily="34" charset="0"/>
              </a:rPr>
              <a:t>Arial Narrow Regular for footnotes</a:t>
            </a:r>
            <a:br>
              <a:rPr lang="en-US" sz="1800" b="1" dirty="0">
                <a:solidFill>
                  <a:srgbClr val="FF0000"/>
                </a:solidFill>
                <a:latin typeface="Arial Black" panose="020B0604020202020204" pitchFamily="34" charset="0"/>
                <a:cs typeface="Arial Black" panose="020B0604020202020204" pitchFamily="34" charset="0"/>
              </a:rPr>
            </a:br>
            <a:br>
              <a:rPr lang="en-US" sz="1800" b="1" dirty="0">
                <a:solidFill>
                  <a:srgbClr val="FF0000"/>
                </a:solidFill>
                <a:latin typeface="Arial Black" panose="020B0604020202020204" pitchFamily="34" charset="0"/>
                <a:cs typeface="Arial Black" panose="020B0604020202020204" pitchFamily="34" charset="0"/>
              </a:rPr>
            </a:br>
            <a: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Tahoma Regular for all body copy</a:t>
            </a:r>
          </a:p>
          <a:p>
            <a:pPr marL="0" indent="0" fontAlgn="base">
              <a:spcBef>
                <a:spcPts val="0"/>
              </a:spcBef>
              <a:buNone/>
            </a:pPr>
            <a:endParaRPr lang="en-US" sz="1800" dirty="0">
              <a:solidFill>
                <a:srgbClr val="FF0000"/>
              </a:solidFill>
              <a:latin typeface="Museo Sans 300" panose="02000000000000000000" pitchFamily="2" charset="77"/>
            </a:endParaRPr>
          </a:p>
          <a:p>
            <a:pPr marL="0" indent="0" fontAlgn="base">
              <a:spcBef>
                <a:spcPts val="0"/>
              </a:spcBef>
              <a:buNone/>
            </a:pPr>
            <a: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2. Do not use the “New Slide” Themes found in the toolbar. Please create your presentation by duplicating the template slides on your left in the “Normal View”. There are many options to choose from to fit your content needs.</a:t>
            </a:r>
          </a:p>
          <a:p>
            <a:pPr marL="0" indent="0" fontAlgn="base">
              <a:spcBef>
                <a:spcPts val="0"/>
              </a:spcBef>
              <a:buNone/>
            </a:pP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fontAlgn="base">
              <a:spcBef>
                <a:spcPts val="0"/>
              </a:spcBef>
              <a:buNone/>
            </a:pPr>
            <a: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3. Remember to update the “Presentation Title” in the upper left corner. Choose “View” in the toolbar and then select ”Slide Master” to update the text box on the very first slide.</a:t>
            </a:r>
            <a:b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br>
            <a:b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4. Remember to delete this slide before saving your final version of this PPT.</a:t>
            </a:r>
          </a:p>
          <a:p>
            <a:pPr marL="0" indent="0" fontAlgn="base">
              <a:spcBef>
                <a:spcPts val="0"/>
              </a:spcBef>
              <a:buNone/>
            </a:pP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fontAlgn="base">
              <a:spcBef>
                <a:spcPts val="0"/>
              </a:spcBef>
              <a:buNone/>
            </a:pPr>
            <a:r>
              <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5. Finally, remember less is more. Avoid slides with more than five pertinent points</a:t>
            </a:r>
          </a:p>
        </p:txBody>
      </p:sp>
    </p:spTree>
    <p:extLst>
      <p:ext uri="{BB962C8B-B14F-4D97-AF65-F5344CB8AC3E}">
        <p14:creationId xmlns:p14="http://schemas.microsoft.com/office/powerpoint/2010/main" val="359144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2F5EA90F-0EDE-71B7-4CF1-EA09817F5375}"/>
              </a:ext>
            </a:extLst>
          </p:cNvPr>
          <p:cNvCxnSpPr>
            <a:cxnSpLocks/>
          </p:cNvCxnSpPr>
          <p:nvPr/>
        </p:nvCxnSpPr>
        <p:spPr>
          <a:xfrm>
            <a:off x="171893" y="493497"/>
            <a:ext cx="11848215" cy="0"/>
          </a:xfrm>
          <a:prstGeom prst="line">
            <a:avLst/>
          </a:prstGeom>
          <a:ln w="6350">
            <a:solidFill>
              <a:srgbClr val="0F3759"/>
            </a:solidFill>
          </a:ln>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FF23654D-3488-1301-078E-8D18DAF14DB0}"/>
              </a:ext>
            </a:extLst>
          </p:cNvPr>
          <p:cNvSpPr txBox="1">
            <a:spLocks/>
          </p:cNvSpPr>
          <p:nvPr/>
        </p:nvSpPr>
        <p:spPr>
          <a:xfrm>
            <a:off x="1154721" y="1436881"/>
            <a:ext cx="9882558" cy="39842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Arial" panose="020B0604020202020204" pitchFamily="34" charset="0"/>
                <a:cs typeface="Arial" panose="020B0604020202020204" pitchFamily="34" charset="0"/>
              </a:rPr>
              <a:t>Large text, perfect for an impactful statement, like the primary objective of your presentation.</a:t>
            </a:r>
          </a:p>
        </p:txBody>
      </p:sp>
    </p:spTree>
    <p:extLst>
      <p:ext uri="{BB962C8B-B14F-4D97-AF65-F5344CB8AC3E}">
        <p14:creationId xmlns:p14="http://schemas.microsoft.com/office/powerpoint/2010/main" val="875639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6D86F-A523-6C98-07DB-234E28167D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382E226-F790-93A2-ECF5-50E0FA218E7C}"/>
              </a:ext>
            </a:extLst>
          </p:cNvPr>
          <p:cNvSpPr txBox="1">
            <a:spLocks/>
          </p:cNvSpPr>
          <p:nvPr/>
        </p:nvSpPr>
        <p:spPr>
          <a:xfrm>
            <a:off x="788097" y="743706"/>
            <a:ext cx="8971920"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Arial" panose="020B0604020202020204" pitchFamily="34" charset="0"/>
                <a:cs typeface="Arial" panose="020B0604020202020204" pitchFamily="34" charset="0"/>
              </a:rPr>
              <a:t>Headline.</a:t>
            </a:r>
          </a:p>
        </p:txBody>
      </p:sp>
      <p:sp>
        <p:nvSpPr>
          <p:cNvPr id="5" name="Content Placeholder 2">
            <a:extLst>
              <a:ext uri="{FF2B5EF4-FFF2-40B4-BE49-F238E27FC236}">
                <a16:creationId xmlns:a16="http://schemas.microsoft.com/office/drawing/2014/main" id="{44E53327-E694-66CF-D876-2E5816832B51}"/>
              </a:ext>
            </a:extLst>
          </p:cNvPr>
          <p:cNvSpPr txBox="1">
            <a:spLocks/>
          </p:cNvSpPr>
          <p:nvPr/>
        </p:nvSpPr>
        <p:spPr>
          <a:xfrm>
            <a:off x="788096" y="2367816"/>
            <a:ext cx="8971920" cy="38418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Lorem Ipsum</a:t>
            </a:r>
          </a:p>
        </p:txBody>
      </p:sp>
    </p:spTree>
    <p:extLst>
      <p:ext uri="{BB962C8B-B14F-4D97-AF65-F5344CB8AC3E}">
        <p14:creationId xmlns:p14="http://schemas.microsoft.com/office/powerpoint/2010/main" val="240050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2E20-84BD-DAA0-8CAC-5EC1CF1703C7}"/>
              </a:ext>
            </a:extLst>
          </p:cNvPr>
          <p:cNvSpPr txBox="1">
            <a:spLocks/>
          </p:cNvSpPr>
          <p:nvPr/>
        </p:nvSpPr>
        <p:spPr>
          <a:xfrm>
            <a:off x="788096" y="2010072"/>
            <a:ext cx="7830610" cy="278211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7200"/>
              </a:lnSpc>
            </a:pPr>
            <a:r>
              <a:rPr lang="en-US" sz="5400" dirty="0">
                <a:solidFill>
                  <a:schemeClr val="bg1"/>
                </a:solidFill>
                <a:latin typeface="Arial" panose="020B0604020202020204" pitchFamily="34" charset="0"/>
                <a:cs typeface="Arial" panose="020B0604020202020204" pitchFamily="34" charset="0"/>
              </a:rPr>
              <a:t>Section Title</a:t>
            </a:r>
          </a:p>
        </p:txBody>
      </p:sp>
    </p:spTree>
    <p:extLst>
      <p:ext uri="{BB962C8B-B14F-4D97-AF65-F5344CB8AC3E}">
        <p14:creationId xmlns:p14="http://schemas.microsoft.com/office/powerpoint/2010/main" val="39545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1393FC-D1CE-85A1-1AA3-77E16BD6B9C8}"/>
              </a:ext>
            </a:extLst>
          </p:cNvPr>
          <p:cNvSpPr txBox="1">
            <a:spLocks/>
          </p:cNvSpPr>
          <p:nvPr/>
        </p:nvSpPr>
        <p:spPr>
          <a:xfrm>
            <a:off x="788097" y="743706"/>
            <a:ext cx="7312628"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F3759"/>
                </a:solidFill>
                <a:latin typeface="Arial" panose="020B0604020202020204" pitchFamily="34" charset="0"/>
                <a:cs typeface="Arial" panose="020B0604020202020204" pitchFamily="34" charset="0"/>
              </a:rPr>
              <a:t>Headline for two column copy.</a:t>
            </a:r>
          </a:p>
        </p:txBody>
      </p:sp>
      <p:sp>
        <p:nvSpPr>
          <p:cNvPr id="4" name="Content Placeholder 2">
            <a:extLst>
              <a:ext uri="{FF2B5EF4-FFF2-40B4-BE49-F238E27FC236}">
                <a16:creationId xmlns:a16="http://schemas.microsoft.com/office/drawing/2014/main" id="{5803B3C9-B83B-331E-BFAF-2D175542DD14}"/>
              </a:ext>
            </a:extLst>
          </p:cNvPr>
          <p:cNvSpPr txBox="1">
            <a:spLocks/>
          </p:cNvSpPr>
          <p:nvPr/>
        </p:nvSpPr>
        <p:spPr>
          <a:xfrm>
            <a:off x="788096" y="2367816"/>
            <a:ext cx="5121751" cy="223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Bullet Point</a:t>
            </a:r>
          </a:p>
        </p:txBody>
      </p:sp>
      <p:sp>
        <p:nvSpPr>
          <p:cNvPr id="5" name="Content Placeholder 2">
            <a:extLst>
              <a:ext uri="{FF2B5EF4-FFF2-40B4-BE49-F238E27FC236}">
                <a16:creationId xmlns:a16="http://schemas.microsoft.com/office/drawing/2014/main" id="{B7A466D5-656C-A0EB-A94B-588FE7E60AB0}"/>
              </a:ext>
            </a:extLst>
          </p:cNvPr>
          <p:cNvSpPr txBox="1">
            <a:spLocks/>
          </p:cNvSpPr>
          <p:nvPr/>
        </p:nvSpPr>
        <p:spPr>
          <a:xfrm>
            <a:off x="6096000" y="2367816"/>
            <a:ext cx="5121751" cy="2230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Bullet Point</a:t>
            </a:r>
          </a:p>
        </p:txBody>
      </p:sp>
    </p:spTree>
    <p:extLst>
      <p:ext uri="{BB962C8B-B14F-4D97-AF65-F5344CB8AC3E}">
        <p14:creationId xmlns:p14="http://schemas.microsoft.com/office/powerpoint/2010/main" val="37468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E02883-6BA0-34DD-8200-EEE173C9AA0D}"/>
              </a:ext>
            </a:extLst>
          </p:cNvPr>
          <p:cNvSpPr/>
          <p:nvPr/>
        </p:nvSpPr>
        <p:spPr>
          <a:xfrm>
            <a:off x="8233165" y="2367816"/>
            <a:ext cx="3170738" cy="329552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01393FC-D1CE-85A1-1AA3-77E16BD6B9C8}"/>
              </a:ext>
            </a:extLst>
          </p:cNvPr>
          <p:cNvSpPr txBox="1">
            <a:spLocks/>
          </p:cNvSpPr>
          <p:nvPr/>
        </p:nvSpPr>
        <p:spPr>
          <a:xfrm>
            <a:off x="788097" y="743706"/>
            <a:ext cx="7312628" cy="16241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F3759"/>
                </a:solidFill>
                <a:latin typeface="Arial" panose="020B0604020202020204" pitchFamily="34" charset="0"/>
                <a:cs typeface="Arial" panose="020B0604020202020204" pitchFamily="34" charset="0"/>
              </a:rPr>
              <a:t>Headline for copy and callout.</a:t>
            </a:r>
          </a:p>
        </p:txBody>
      </p:sp>
      <p:sp>
        <p:nvSpPr>
          <p:cNvPr id="4" name="Content Placeholder 2">
            <a:extLst>
              <a:ext uri="{FF2B5EF4-FFF2-40B4-BE49-F238E27FC236}">
                <a16:creationId xmlns:a16="http://schemas.microsoft.com/office/drawing/2014/main" id="{5803B3C9-B83B-331E-BFAF-2D175542DD14}"/>
              </a:ext>
            </a:extLst>
          </p:cNvPr>
          <p:cNvSpPr txBox="1">
            <a:spLocks/>
          </p:cNvSpPr>
          <p:nvPr/>
        </p:nvSpPr>
        <p:spPr>
          <a:xfrm>
            <a:off x="788096" y="2367816"/>
            <a:ext cx="6717348" cy="3746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Body Copy</a:t>
            </a:r>
          </a:p>
        </p:txBody>
      </p:sp>
      <p:sp>
        <p:nvSpPr>
          <p:cNvPr id="5" name="Content Placeholder 2">
            <a:extLst>
              <a:ext uri="{FF2B5EF4-FFF2-40B4-BE49-F238E27FC236}">
                <a16:creationId xmlns:a16="http://schemas.microsoft.com/office/drawing/2014/main" id="{B7A466D5-656C-A0EB-A94B-588FE7E60AB0}"/>
              </a:ext>
            </a:extLst>
          </p:cNvPr>
          <p:cNvSpPr txBox="1">
            <a:spLocks/>
          </p:cNvSpPr>
          <p:nvPr/>
        </p:nvSpPr>
        <p:spPr>
          <a:xfrm>
            <a:off x="8340467" y="2468168"/>
            <a:ext cx="2922286" cy="30918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None/>
            </a:pPr>
            <a:r>
              <a:rPr lang="en-US" sz="1400" b="1" dirty="0">
                <a:solidFill>
                  <a:srgbClr val="0F3759"/>
                </a:solidFill>
                <a:latin typeface="Arial" panose="020B0604020202020204" pitchFamily="34" charset="0"/>
                <a:cs typeface="Arial" panose="020B0604020202020204" pitchFamily="34" charset="0"/>
              </a:rPr>
              <a:t>Callout copy. A few sentences or some bullet points.</a:t>
            </a:r>
          </a:p>
        </p:txBody>
      </p:sp>
    </p:spTree>
    <p:extLst>
      <p:ext uri="{BB962C8B-B14F-4D97-AF65-F5344CB8AC3E}">
        <p14:creationId xmlns:p14="http://schemas.microsoft.com/office/powerpoint/2010/main" val="20787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460424-98DF-745E-30A2-527C314810E2}"/>
              </a:ext>
            </a:extLst>
          </p:cNvPr>
          <p:cNvGraphicFramePr>
            <a:graphicFrameLocks noGrp="1"/>
          </p:cNvGraphicFramePr>
          <p:nvPr>
            <p:extLst>
              <p:ext uri="{D42A27DB-BD31-4B8C-83A1-F6EECF244321}">
                <p14:modId xmlns:p14="http://schemas.microsoft.com/office/powerpoint/2010/main" val="3837551950"/>
              </p:ext>
            </p:extLst>
          </p:nvPr>
        </p:nvGraphicFramePr>
        <p:xfrm>
          <a:off x="989210" y="2325888"/>
          <a:ext cx="10213580" cy="3522589"/>
        </p:xfrm>
        <a:graphic>
          <a:graphicData uri="http://schemas.openxmlformats.org/drawingml/2006/table">
            <a:tbl>
              <a:tblPr firstRow="1" bandRow="1">
                <a:tableStyleId>{5C22544A-7EE6-4342-B048-85BDC9FD1C3A}</a:tableStyleId>
              </a:tblPr>
              <a:tblGrid>
                <a:gridCol w="2553395">
                  <a:extLst>
                    <a:ext uri="{9D8B030D-6E8A-4147-A177-3AD203B41FA5}">
                      <a16:colId xmlns:a16="http://schemas.microsoft.com/office/drawing/2014/main" val="679102997"/>
                    </a:ext>
                  </a:extLst>
                </a:gridCol>
                <a:gridCol w="2553395">
                  <a:extLst>
                    <a:ext uri="{9D8B030D-6E8A-4147-A177-3AD203B41FA5}">
                      <a16:colId xmlns:a16="http://schemas.microsoft.com/office/drawing/2014/main" val="3341609058"/>
                    </a:ext>
                  </a:extLst>
                </a:gridCol>
                <a:gridCol w="2553395">
                  <a:extLst>
                    <a:ext uri="{9D8B030D-6E8A-4147-A177-3AD203B41FA5}">
                      <a16:colId xmlns:a16="http://schemas.microsoft.com/office/drawing/2014/main" val="2993240429"/>
                    </a:ext>
                  </a:extLst>
                </a:gridCol>
                <a:gridCol w="2553395">
                  <a:extLst>
                    <a:ext uri="{9D8B030D-6E8A-4147-A177-3AD203B41FA5}">
                      <a16:colId xmlns:a16="http://schemas.microsoft.com/office/drawing/2014/main" val="1915533004"/>
                    </a:ext>
                  </a:extLst>
                </a:gridCol>
              </a:tblGrid>
              <a:tr h="1626279">
                <a:tc>
                  <a:txBody>
                    <a:bodyPr/>
                    <a:lstStyle/>
                    <a:p>
                      <a:r>
                        <a:rPr lang="en-US" sz="1400" b="1" i="0" dirty="0">
                          <a:solidFill>
                            <a:srgbClr val="0F3759"/>
                          </a:solidFill>
                          <a:latin typeface="Arial" panose="020B0604020202020204" pitchFamily="34" charset="0"/>
                          <a:cs typeface="Arial" panose="020B0604020202020204" pitchFamily="34" charset="0"/>
                        </a:rPr>
                        <a:t>COLUMN HEADER</a:t>
                      </a: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COLUMN HEADER</a:t>
                      </a:r>
                    </a:p>
                    <a:p>
                      <a:endParaRPr lang="en-US" sz="1400" b="1" i="0" dirty="0">
                        <a:latin typeface="Work Sans" pitchFamily="2" charset="77"/>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COLUMN HEADER</a:t>
                      </a:r>
                    </a:p>
                    <a:p>
                      <a:endParaRPr lang="en-US" sz="1400" b="1" i="0" dirty="0">
                        <a:latin typeface="Work Sans" pitchFamily="2" charset="77"/>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a:solidFill>
                            <a:srgbClr val="0F3759"/>
                          </a:solidFill>
                          <a:latin typeface="Arial" panose="020B0604020202020204" pitchFamily="34" charset="0"/>
                          <a:cs typeface="Arial" panose="020B0604020202020204" pitchFamily="34" charset="0"/>
                        </a:rPr>
                        <a:t>COLUMN HEADER</a:t>
                      </a:r>
                    </a:p>
                    <a:p>
                      <a:endParaRPr lang="en-US" sz="1400" b="1" i="0" dirty="0">
                        <a:latin typeface="Work Sans" pitchFamily="2" charset="77"/>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extLst>
                  <a:ext uri="{0D108BD9-81ED-4DB2-BD59-A6C34878D82A}">
                    <a16:rowId xmlns:a16="http://schemas.microsoft.com/office/drawing/2014/main" val="1739040630"/>
                  </a:ext>
                </a:extLst>
              </a:tr>
              <a:tr h="914404">
                <a:tc>
                  <a:txBody>
                    <a:bodyPr/>
                    <a:lstStyle/>
                    <a:p>
                      <a:r>
                        <a:rPr lang="en-US" sz="1200" b="0" i="0" dirty="0">
                          <a:latin typeface="Tahoma" panose="020B0604030504040204" pitchFamily="34" charset="0"/>
                          <a:ea typeface="Tahoma" panose="020B0604030504040204" pitchFamily="34" charset="0"/>
                          <a:cs typeface="Tahoma" panose="020B0604030504040204" pitchFamily="34" charset="0"/>
                        </a:rPr>
                        <a:t>Column info</a:t>
                      </a: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p>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p>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p>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extLst>
                  <a:ext uri="{0D108BD9-81ED-4DB2-BD59-A6C34878D82A}">
                    <a16:rowId xmlns:a16="http://schemas.microsoft.com/office/drawing/2014/main" val="1861705032"/>
                  </a:ext>
                </a:extLst>
              </a:tr>
              <a:tr h="981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p>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p>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Tahoma" panose="020B0604030504040204" pitchFamily="34" charset="0"/>
                          <a:ea typeface="Tahoma" panose="020B0604030504040204" pitchFamily="34" charset="0"/>
                          <a:cs typeface="Tahoma" panose="020B0604030504040204" pitchFamily="34" charset="0"/>
                        </a:rPr>
                        <a:t>Column info</a:t>
                      </a:r>
                    </a:p>
                    <a:p>
                      <a:endParaRPr lang="en-US" sz="1200" b="0" i="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rgbClr val="00B2CA"/>
                      </a:solidFill>
                      <a:prstDash val="solid"/>
                      <a:round/>
                      <a:headEnd type="none" w="med" len="med"/>
                      <a:tailEnd type="none" w="med" len="med"/>
                    </a:lnL>
                    <a:lnR w="12700" cap="flat" cmpd="sng" algn="ctr">
                      <a:solidFill>
                        <a:srgbClr val="00B2CA"/>
                      </a:solidFill>
                      <a:prstDash val="solid"/>
                      <a:round/>
                      <a:headEnd type="none" w="med" len="med"/>
                      <a:tailEnd type="none" w="med" len="med"/>
                    </a:lnR>
                    <a:lnT w="12700" cap="flat" cmpd="sng" algn="ctr">
                      <a:solidFill>
                        <a:srgbClr val="00B2CA"/>
                      </a:solidFill>
                      <a:prstDash val="solid"/>
                      <a:round/>
                      <a:headEnd type="none" w="med" len="med"/>
                      <a:tailEnd type="none" w="med" len="med"/>
                    </a:lnT>
                    <a:lnB w="12700" cap="flat" cmpd="sng" algn="ctr">
                      <a:solidFill>
                        <a:srgbClr val="00B2CA"/>
                      </a:solidFill>
                      <a:prstDash val="solid"/>
                      <a:round/>
                      <a:headEnd type="none" w="med" len="med"/>
                      <a:tailEnd type="none" w="med" len="med"/>
                    </a:lnB>
                    <a:noFill/>
                  </a:tcPr>
                </a:tc>
                <a:extLst>
                  <a:ext uri="{0D108BD9-81ED-4DB2-BD59-A6C34878D82A}">
                    <a16:rowId xmlns:a16="http://schemas.microsoft.com/office/drawing/2014/main" val="3363318896"/>
                  </a:ext>
                </a:extLst>
              </a:tr>
            </a:tbl>
          </a:graphicData>
        </a:graphic>
      </p:graphicFrame>
      <p:sp>
        <p:nvSpPr>
          <p:cNvPr id="4" name="Title 1">
            <a:extLst>
              <a:ext uri="{FF2B5EF4-FFF2-40B4-BE49-F238E27FC236}">
                <a16:creationId xmlns:a16="http://schemas.microsoft.com/office/drawing/2014/main" id="{8D87077D-CC0C-E07E-26D1-83C12180D527}"/>
              </a:ext>
            </a:extLst>
          </p:cNvPr>
          <p:cNvSpPr txBox="1">
            <a:spLocks/>
          </p:cNvSpPr>
          <p:nvPr/>
        </p:nvSpPr>
        <p:spPr>
          <a:xfrm>
            <a:off x="788096" y="743706"/>
            <a:ext cx="10213580" cy="83171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0F3759"/>
                </a:solidFill>
                <a:latin typeface="Arial" panose="020B0604020202020204" pitchFamily="34" charset="0"/>
                <a:cs typeface="Arial" panose="020B0604020202020204" pitchFamily="34" charset="0"/>
              </a:rPr>
              <a:t>Headline for table slide.</a:t>
            </a:r>
          </a:p>
        </p:txBody>
      </p:sp>
    </p:spTree>
    <p:extLst>
      <p:ext uri="{BB962C8B-B14F-4D97-AF65-F5344CB8AC3E}">
        <p14:creationId xmlns:p14="http://schemas.microsoft.com/office/powerpoint/2010/main" val="2018863953"/>
      </p:ext>
    </p:extLst>
  </p:cSld>
  <p:clrMapOvr>
    <a:masterClrMapping/>
  </p:clrMapOvr>
</p:sld>
</file>

<file path=ppt/theme/theme1.xml><?xml version="1.0" encoding="utf-8"?>
<a:theme xmlns:a="http://schemas.openxmlformats.org/drawingml/2006/main" name="Office Theme">
  <a:themeElements>
    <a:clrScheme name="AAFP - Rebrand 2025">
      <a:dk1>
        <a:srgbClr val="0F3759"/>
      </a:dk1>
      <a:lt1>
        <a:srgbClr val="FFFFFF"/>
      </a:lt1>
      <a:dk2>
        <a:srgbClr val="FFFEFF"/>
      </a:dk2>
      <a:lt2>
        <a:srgbClr val="E7E6E6"/>
      </a:lt2>
      <a:accent1>
        <a:srgbClr val="00B2CA"/>
      </a:accent1>
      <a:accent2>
        <a:srgbClr val="EA6724"/>
      </a:accent2>
      <a:accent3>
        <a:srgbClr val="0E3658"/>
      </a:accent3>
      <a:accent4>
        <a:srgbClr val="FFFEFF"/>
      </a:accent4>
      <a:accent5>
        <a:srgbClr val="FFFEFF"/>
      </a:accent5>
      <a:accent6>
        <a:srgbClr val="FFFEFF"/>
      </a:accent6>
      <a:hlink>
        <a:srgbClr val="00B2CA"/>
      </a:hlink>
      <a:folHlink>
        <a:srgbClr val="17435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25732</TotalTime>
  <Words>411</Words>
  <Application>Microsoft Office PowerPoint</Application>
  <PresentationFormat>Widescreen</PresentationFormat>
  <Paragraphs>86</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 Black</vt:lpstr>
      <vt:lpstr>Arial Narrow</vt:lpstr>
      <vt:lpstr>Museo Sans 300</vt:lpstr>
      <vt:lpstr>Tahoma</vt:lpstr>
      <vt:lpstr>Work Sans</vt:lpstr>
      <vt:lpstr>Work Sans Light</vt:lpstr>
      <vt:lpstr>Office Theme</vt:lpstr>
      <vt:lpstr>Presentation Title</vt:lpstr>
      <vt:lpstr>Presentation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SUBHEAD FOR THE STATISTIC ABOVE  Supporting copy for the subhead and statistic above </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Hoog</dc:creator>
  <cp:lastModifiedBy>Stephanie Mueller</cp:lastModifiedBy>
  <cp:revision>15</cp:revision>
  <dcterms:created xsi:type="dcterms:W3CDTF">2024-12-11T21:13:41Z</dcterms:created>
  <dcterms:modified xsi:type="dcterms:W3CDTF">2025-10-30T15:48:32Z</dcterms:modified>
</cp:coreProperties>
</file>