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78" r:id="rId5"/>
    <p:sldId id="277" r:id="rId6"/>
    <p:sldId id="283" r:id="rId7"/>
    <p:sldId id="279" r:id="rId8"/>
    <p:sldId id="282" r:id="rId9"/>
    <p:sldId id="281" r:id="rId10"/>
    <p:sldId id="280" r:id="rId11"/>
    <p:sldId id="285" r:id="rId12"/>
    <p:sldId id="284" r:id="rId13"/>
    <p:sldId id="276"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6C6DB"/>
    <a:srgbClr val="C7E0EB"/>
    <a:srgbClr val="65B0CA"/>
    <a:srgbClr val="CCCED2"/>
    <a:srgbClr val="FAE6CD"/>
    <a:srgbClr val="F6CFA4"/>
    <a:srgbClr val="F5BA7F"/>
    <a:srgbClr val="F7901E"/>
    <a:srgbClr val="A4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64593" autoAdjust="0"/>
  </p:normalViewPr>
  <p:slideViewPr>
    <p:cSldViewPr snapToGrid="0">
      <p:cViewPr varScale="1">
        <p:scale>
          <a:sx n="68" d="100"/>
          <a:sy n="68" d="100"/>
        </p:scale>
        <p:origin x="363" y="8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i Sexton" userId="e3a87288cd15d3f3" providerId="LiveId" clId="{D01DB4BA-77B4-462F-85E3-B6C9AB0E0F37}"/>
    <pc:docChg chg="modSld">
      <pc:chgData name="Sumi Sexton" userId="e3a87288cd15d3f3" providerId="LiveId" clId="{D01DB4BA-77B4-462F-85E3-B6C9AB0E0F37}" dt="2021-04-12T18:16:15.833" v="8" actId="1076"/>
      <pc:docMkLst>
        <pc:docMk/>
      </pc:docMkLst>
      <pc:sldChg chg="modSp mod">
        <pc:chgData name="Sumi Sexton" userId="e3a87288cd15d3f3" providerId="LiveId" clId="{D01DB4BA-77B4-462F-85E3-B6C9AB0E0F37}" dt="2021-04-12T18:16:15.833" v="8" actId="1076"/>
        <pc:sldMkLst>
          <pc:docMk/>
          <pc:sldMk cId="2137439429" sldId="277"/>
        </pc:sldMkLst>
        <pc:picChg chg="mod">
          <ac:chgData name="Sumi Sexton" userId="e3a87288cd15d3f3" providerId="LiveId" clId="{D01DB4BA-77B4-462F-85E3-B6C9AB0E0F37}" dt="2021-04-12T18:16:15.833" v="8" actId="1076"/>
          <ac:picMkLst>
            <pc:docMk/>
            <pc:sldMk cId="2137439429" sldId="277"/>
            <ac:picMk id="4" creationId="{FD52D920-23A1-6B48-8F97-A06B9D24D192}"/>
          </ac:picMkLst>
        </pc:picChg>
      </pc:sldChg>
      <pc:sldChg chg="modNotesTx">
        <pc:chgData name="Sumi Sexton" userId="e3a87288cd15d3f3" providerId="LiveId" clId="{D01DB4BA-77B4-462F-85E3-B6C9AB0E0F37}" dt="2021-04-11T18:44:05.792" v="7" actId="20577"/>
        <pc:sldMkLst>
          <pc:docMk/>
          <pc:sldMk cId="2706850300" sldId="278"/>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aafp.org/journals/afp/reviewers.html"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aafp.org/journals/afp/authors.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aafp.org/journals/afp/reviewers.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afp.org/journals/afp/authors.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55722-2B89-2342-A22B-DCA85BF99C7E}"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FAF79034-52E0-FD44-B511-CCD201E27F9F}">
      <dgm:prSet phldrT="[Text]"/>
      <dgm:spPr>
        <a:xfrm>
          <a:off x="0" y="184921"/>
          <a:ext cx="2800350" cy="1680210"/>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Relevant to Family Physicians</a:t>
          </a:r>
        </a:p>
      </dgm:t>
    </dgm:pt>
    <dgm:pt modelId="{0DF1B127-4A63-2B44-8275-7F2D0ADFE835}" type="parTrans" cxnId="{6C641A89-4058-604C-8C46-DCED89002078}">
      <dgm:prSet/>
      <dgm:spPr/>
      <dgm:t>
        <a:bodyPr/>
        <a:lstStyle/>
        <a:p>
          <a:endParaRPr lang="en-US"/>
        </a:p>
      </dgm:t>
    </dgm:pt>
    <dgm:pt modelId="{3315D291-6817-A44B-B378-5C1B61CF6E66}" type="sibTrans" cxnId="{6C641A89-4058-604C-8C46-DCED89002078}">
      <dgm:prSet/>
      <dgm:spPr/>
      <dgm:t>
        <a:bodyPr/>
        <a:lstStyle/>
        <a:p>
          <a:endParaRPr lang="en-US"/>
        </a:p>
      </dgm:t>
    </dgm:pt>
    <dgm:pt modelId="{43BDAD49-C83C-C540-8F3B-FC8FD6B53CA1}">
      <dgm:prSet phldrT="[Text]"/>
      <dgm:spPr>
        <a:xfrm>
          <a:off x="3080385" y="184921"/>
          <a:ext cx="2800350" cy="1680210"/>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Timely</a:t>
          </a:r>
        </a:p>
      </dgm:t>
    </dgm:pt>
    <dgm:pt modelId="{837D9859-CD29-C248-A8ED-4ABA28C75B7D}" type="parTrans" cxnId="{619D70B5-C739-C147-8C5B-B8BA6EE9BFA8}">
      <dgm:prSet/>
      <dgm:spPr/>
      <dgm:t>
        <a:bodyPr/>
        <a:lstStyle/>
        <a:p>
          <a:endParaRPr lang="en-US"/>
        </a:p>
      </dgm:t>
    </dgm:pt>
    <dgm:pt modelId="{DC6BA77F-E299-6248-A5D8-88E8581CF92C}" type="sibTrans" cxnId="{619D70B5-C739-C147-8C5B-B8BA6EE9BFA8}">
      <dgm:prSet/>
      <dgm:spPr/>
      <dgm:t>
        <a:bodyPr/>
        <a:lstStyle/>
        <a:p>
          <a:endParaRPr lang="en-US"/>
        </a:p>
      </dgm:t>
    </dgm:pt>
    <dgm:pt modelId="{3A6409C2-9921-5942-8666-E4BF9C861550}">
      <dgm:prSet phldrT="[Text]"/>
      <dgm:spPr>
        <a:xfrm>
          <a:off x="6160770" y="184921"/>
          <a:ext cx="2800350" cy="1680210"/>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Balanced</a:t>
          </a:r>
        </a:p>
      </dgm:t>
    </dgm:pt>
    <dgm:pt modelId="{9357D0DC-C45E-B548-80A6-784B205DB4EF}" type="parTrans" cxnId="{AE317A1A-BF00-6A40-996C-2456F6DDD6F6}">
      <dgm:prSet/>
      <dgm:spPr/>
      <dgm:t>
        <a:bodyPr/>
        <a:lstStyle/>
        <a:p>
          <a:endParaRPr lang="en-US"/>
        </a:p>
      </dgm:t>
    </dgm:pt>
    <dgm:pt modelId="{0DC017F2-8D63-3447-8DD2-002532BDCC7C}" type="sibTrans" cxnId="{AE317A1A-BF00-6A40-996C-2456F6DDD6F6}">
      <dgm:prSet/>
      <dgm:spPr/>
      <dgm:t>
        <a:bodyPr/>
        <a:lstStyle/>
        <a:p>
          <a:endParaRPr lang="en-US"/>
        </a:p>
      </dgm:t>
    </dgm:pt>
    <dgm:pt modelId="{A9B2286D-F3B2-294D-9797-FD4398522DA8}">
      <dgm:prSet phldrT="[Text]"/>
      <dgm:spPr>
        <a:xfrm>
          <a:off x="0" y="2145166"/>
          <a:ext cx="2800350" cy="1680210"/>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Accurate</a:t>
          </a:r>
        </a:p>
      </dgm:t>
    </dgm:pt>
    <dgm:pt modelId="{C8011BEE-88E2-E649-B151-21BC9BFE51E2}" type="parTrans" cxnId="{48D490C9-A9C0-DA47-923D-F792697F25AE}">
      <dgm:prSet/>
      <dgm:spPr/>
      <dgm:t>
        <a:bodyPr/>
        <a:lstStyle/>
        <a:p>
          <a:endParaRPr lang="en-US"/>
        </a:p>
      </dgm:t>
    </dgm:pt>
    <dgm:pt modelId="{05AEA712-25D0-354D-83DC-B3D45D4CEF25}" type="sibTrans" cxnId="{48D490C9-A9C0-DA47-923D-F792697F25AE}">
      <dgm:prSet/>
      <dgm:spPr/>
      <dgm:t>
        <a:bodyPr/>
        <a:lstStyle/>
        <a:p>
          <a:endParaRPr lang="en-US"/>
        </a:p>
      </dgm:t>
    </dgm:pt>
    <dgm:pt modelId="{73CD92EE-AEA7-7F41-A839-989A1486ECAA}">
      <dgm:prSet phldrT="[Text]"/>
      <dgm:spPr>
        <a:xfrm>
          <a:off x="3105084" y="2171747"/>
          <a:ext cx="2800350" cy="1680210"/>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Evidence-based</a:t>
          </a:r>
        </a:p>
      </dgm:t>
    </dgm:pt>
    <dgm:pt modelId="{054FED05-CD49-8343-B081-ECB4A1C8755D}" type="parTrans" cxnId="{85BFE92D-1844-A948-8A85-6CDFA70A7E28}">
      <dgm:prSet/>
      <dgm:spPr/>
      <dgm:t>
        <a:bodyPr/>
        <a:lstStyle/>
        <a:p>
          <a:endParaRPr lang="en-US"/>
        </a:p>
      </dgm:t>
    </dgm:pt>
    <dgm:pt modelId="{03EFAEF3-FDCC-C94E-B1E5-606961EB66F9}" type="sibTrans" cxnId="{85BFE92D-1844-A948-8A85-6CDFA70A7E28}">
      <dgm:prSet/>
      <dgm:spPr/>
      <dgm:t>
        <a:bodyPr/>
        <a:lstStyle/>
        <a:p>
          <a:endParaRPr lang="en-US"/>
        </a:p>
      </dgm:t>
    </dgm:pt>
    <dgm:pt modelId="{624A51A6-3CCB-784F-83C5-EA6417EACB05}">
      <dgm:prSet phldrT="[Text]"/>
      <dgm:spPr>
        <a:xfrm>
          <a:off x="6160770" y="2170554"/>
          <a:ext cx="2800350" cy="168021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High-quality</a:t>
          </a:r>
        </a:p>
      </dgm:t>
    </dgm:pt>
    <dgm:pt modelId="{EA32D168-5EFC-F84B-A901-33660D569825}" type="parTrans" cxnId="{F35C17A3-9F93-F640-833F-6B4BEC33D8B7}">
      <dgm:prSet/>
      <dgm:spPr/>
      <dgm:t>
        <a:bodyPr/>
        <a:lstStyle/>
        <a:p>
          <a:endParaRPr lang="en-US"/>
        </a:p>
      </dgm:t>
    </dgm:pt>
    <dgm:pt modelId="{A7DD3E49-BD43-FC4F-B501-0446E519FFFD}" type="sibTrans" cxnId="{F35C17A3-9F93-F640-833F-6B4BEC33D8B7}">
      <dgm:prSet/>
      <dgm:spPr/>
      <dgm:t>
        <a:bodyPr/>
        <a:lstStyle/>
        <a:p>
          <a:endParaRPr lang="en-US"/>
        </a:p>
      </dgm:t>
    </dgm:pt>
    <dgm:pt modelId="{833428E9-6D14-9F4B-B1B5-63A2F8FB148E}" type="pres">
      <dgm:prSet presAssocID="{CC755722-2B89-2342-A22B-DCA85BF99C7E}" presName="diagram" presStyleCnt="0">
        <dgm:presLayoutVars>
          <dgm:dir/>
          <dgm:resizeHandles val="exact"/>
        </dgm:presLayoutVars>
      </dgm:prSet>
      <dgm:spPr/>
    </dgm:pt>
    <dgm:pt modelId="{A5155544-181F-1442-965C-C2FE61356BC2}" type="pres">
      <dgm:prSet presAssocID="{FAF79034-52E0-FD44-B511-CCD201E27F9F}" presName="node" presStyleLbl="node1" presStyleIdx="0" presStyleCnt="6">
        <dgm:presLayoutVars>
          <dgm:bulletEnabled val="1"/>
        </dgm:presLayoutVars>
      </dgm:prSet>
      <dgm:spPr/>
    </dgm:pt>
    <dgm:pt modelId="{869BCB3A-BE62-4F4D-9CA9-E8FE160E35EF}" type="pres">
      <dgm:prSet presAssocID="{3315D291-6817-A44B-B378-5C1B61CF6E66}" presName="sibTrans" presStyleCnt="0"/>
      <dgm:spPr/>
    </dgm:pt>
    <dgm:pt modelId="{68B83E64-491B-8A45-AE5B-EFB89A0073B9}" type="pres">
      <dgm:prSet presAssocID="{43BDAD49-C83C-C540-8F3B-FC8FD6B53CA1}" presName="node" presStyleLbl="node1" presStyleIdx="1" presStyleCnt="6">
        <dgm:presLayoutVars>
          <dgm:bulletEnabled val="1"/>
        </dgm:presLayoutVars>
      </dgm:prSet>
      <dgm:spPr/>
    </dgm:pt>
    <dgm:pt modelId="{F31B7D24-BB38-6749-B13E-DE310D01A092}" type="pres">
      <dgm:prSet presAssocID="{DC6BA77F-E299-6248-A5D8-88E8581CF92C}" presName="sibTrans" presStyleCnt="0"/>
      <dgm:spPr/>
    </dgm:pt>
    <dgm:pt modelId="{C78C3150-DAD6-6447-AF0C-55808F83A6CC}" type="pres">
      <dgm:prSet presAssocID="{3A6409C2-9921-5942-8666-E4BF9C861550}" presName="node" presStyleLbl="node1" presStyleIdx="2" presStyleCnt="6">
        <dgm:presLayoutVars>
          <dgm:bulletEnabled val="1"/>
        </dgm:presLayoutVars>
      </dgm:prSet>
      <dgm:spPr/>
    </dgm:pt>
    <dgm:pt modelId="{0BC96A1F-58F3-5A48-9509-04179B7A4F3B}" type="pres">
      <dgm:prSet presAssocID="{0DC017F2-8D63-3447-8DD2-002532BDCC7C}" presName="sibTrans" presStyleCnt="0"/>
      <dgm:spPr/>
    </dgm:pt>
    <dgm:pt modelId="{EB5EEDB9-1256-614F-93E1-6C9CBEA0A5C6}" type="pres">
      <dgm:prSet presAssocID="{A9B2286D-F3B2-294D-9797-FD4398522DA8}" presName="node" presStyleLbl="node1" presStyleIdx="3" presStyleCnt="6">
        <dgm:presLayoutVars>
          <dgm:bulletEnabled val="1"/>
        </dgm:presLayoutVars>
      </dgm:prSet>
      <dgm:spPr/>
    </dgm:pt>
    <dgm:pt modelId="{57E9D07E-51C6-954B-8334-BCB60B86397F}" type="pres">
      <dgm:prSet presAssocID="{05AEA712-25D0-354D-83DC-B3D45D4CEF25}" presName="sibTrans" presStyleCnt="0"/>
      <dgm:spPr/>
    </dgm:pt>
    <dgm:pt modelId="{ACDBC93B-45C9-7C4E-B227-B459A96AB3C3}" type="pres">
      <dgm:prSet presAssocID="{73CD92EE-AEA7-7F41-A839-989A1486ECAA}" presName="node" presStyleLbl="node1" presStyleIdx="4" presStyleCnt="6" custLinFactNeighborX="882" custLinFactNeighborY="1582">
        <dgm:presLayoutVars>
          <dgm:bulletEnabled val="1"/>
        </dgm:presLayoutVars>
      </dgm:prSet>
      <dgm:spPr/>
    </dgm:pt>
    <dgm:pt modelId="{E287D90D-F3C9-1148-8633-2EAE07C6DA0F}" type="pres">
      <dgm:prSet presAssocID="{03EFAEF3-FDCC-C94E-B1E5-606961EB66F9}" presName="sibTrans" presStyleCnt="0"/>
      <dgm:spPr/>
    </dgm:pt>
    <dgm:pt modelId="{833D4B0D-8944-6447-B13E-2631689174E6}" type="pres">
      <dgm:prSet presAssocID="{624A51A6-3CCB-784F-83C5-EA6417EACB05}" presName="node" presStyleLbl="node1" presStyleIdx="5" presStyleCnt="6" custLinFactNeighborX="221" custLinFactNeighborY="1511">
        <dgm:presLayoutVars>
          <dgm:bulletEnabled val="1"/>
        </dgm:presLayoutVars>
      </dgm:prSet>
      <dgm:spPr/>
    </dgm:pt>
  </dgm:ptLst>
  <dgm:cxnLst>
    <dgm:cxn modelId="{A1DE880B-CE75-D140-92B7-2B9B6EA395CD}" type="presOf" srcId="{3A6409C2-9921-5942-8666-E4BF9C861550}" destId="{C78C3150-DAD6-6447-AF0C-55808F83A6CC}" srcOrd="0" destOrd="0" presId="urn:microsoft.com/office/officeart/2005/8/layout/default"/>
    <dgm:cxn modelId="{3DC86D0D-B45B-4D4C-85CE-14E09E1E3D53}" type="presOf" srcId="{FAF79034-52E0-FD44-B511-CCD201E27F9F}" destId="{A5155544-181F-1442-965C-C2FE61356BC2}" srcOrd="0" destOrd="0" presId="urn:microsoft.com/office/officeart/2005/8/layout/default"/>
    <dgm:cxn modelId="{AE317A1A-BF00-6A40-996C-2456F6DDD6F6}" srcId="{CC755722-2B89-2342-A22B-DCA85BF99C7E}" destId="{3A6409C2-9921-5942-8666-E4BF9C861550}" srcOrd="2" destOrd="0" parTransId="{9357D0DC-C45E-B548-80A6-784B205DB4EF}" sibTransId="{0DC017F2-8D63-3447-8DD2-002532BDCC7C}"/>
    <dgm:cxn modelId="{43E82628-C741-044D-9E37-E06AE08B7A44}" type="presOf" srcId="{624A51A6-3CCB-784F-83C5-EA6417EACB05}" destId="{833D4B0D-8944-6447-B13E-2631689174E6}" srcOrd="0" destOrd="0" presId="urn:microsoft.com/office/officeart/2005/8/layout/default"/>
    <dgm:cxn modelId="{85BFE92D-1844-A948-8A85-6CDFA70A7E28}" srcId="{CC755722-2B89-2342-A22B-DCA85BF99C7E}" destId="{73CD92EE-AEA7-7F41-A839-989A1486ECAA}" srcOrd="4" destOrd="0" parTransId="{054FED05-CD49-8343-B081-ECB4A1C8755D}" sibTransId="{03EFAEF3-FDCC-C94E-B1E5-606961EB66F9}"/>
    <dgm:cxn modelId="{FEF2C62F-8ED4-A442-92EE-33D8E7F29B46}" type="presOf" srcId="{CC755722-2B89-2342-A22B-DCA85BF99C7E}" destId="{833428E9-6D14-9F4B-B1B5-63A2F8FB148E}" srcOrd="0" destOrd="0" presId="urn:microsoft.com/office/officeart/2005/8/layout/default"/>
    <dgm:cxn modelId="{0CF8EC43-5224-1545-818C-1F960DC02C4F}" type="presOf" srcId="{43BDAD49-C83C-C540-8F3B-FC8FD6B53CA1}" destId="{68B83E64-491B-8A45-AE5B-EFB89A0073B9}" srcOrd="0" destOrd="0" presId="urn:microsoft.com/office/officeart/2005/8/layout/default"/>
    <dgm:cxn modelId="{9C72636E-0137-C54A-AB61-EEAFB798BA1E}" type="presOf" srcId="{A9B2286D-F3B2-294D-9797-FD4398522DA8}" destId="{EB5EEDB9-1256-614F-93E1-6C9CBEA0A5C6}" srcOrd="0" destOrd="0" presId="urn:microsoft.com/office/officeart/2005/8/layout/default"/>
    <dgm:cxn modelId="{6C641A89-4058-604C-8C46-DCED89002078}" srcId="{CC755722-2B89-2342-A22B-DCA85BF99C7E}" destId="{FAF79034-52E0-FD44-B511-CCD201E27F9F}" srcOrd="0" destOrd="0" parTransId="{0DF1B127-4A63-2B44-8275-7F2D0ADFE835}" sibTransId="{3315D291-6817-A44B-B378-5C1B61CF6E66}"/>
    <dgm:cxn modelId="{F35C17A3-9F93-F640-833F-6B4BEC33D8B7}" srcId="{CC755722-2B89-2342-A22B-DCA85BF99C7E}" destId="{624A51A6-3CCB-784F-83C5-EA6417EACB05}" srcOrd="5" destOrd="0" parTransId="{EA32D168-5EFC-F84B-A901-33660D569825}" sibTransId="{A7DD3E49-BD43-FC4F-B501-0446E519FFFD}"/>
    <dgm:cxn modelId="{619D70B5-C739-C147-8C5B-B8BA6EE9BFA8}" srcId="{CC755722-2B89-2342-A22B-DCA85BF99C7E}" destId="{43BDAD49-C83C-C540-8F3B-FC8FD6B53CA1}" srcOrd="1" destOrd="0" parTransId="{837D9859-CD29-C248-A8ED-4ABA28C75B7D}" sibTransId="{DC6BA77F-E299-6248-A5D8-88E8581CF92C}"/>
    <dgm:cxn modelId="{48D490C9-A9C0-DA47-923D-F792697F25AE}" srcId="{CC755722-2B89-2342-A22B-DCA85BF99C7E}" destId="{A9B2286D-F3B2-294D-9797-FD4398522DA8}" srcOrd="3" destOrd="0" parTransId="{C8011BEE-88E2-E649-B151-21BC9BFE51E2}" sibTransId="{05AEA712-25D0-354D-83DC-B3D45D4CEF25}"/>
    <dgm:cxn modelId="{F864B6D2-9C2D-9B4D-B679-8AC02425186A}" type="presOf" srcId="{73CD92EE-AEA7-7F41-A839-989A1486ECAA}" destId="{ACDBC93B-45C9-7C4E-B227-B459A96AB3C3}" srcOrd="0" destOrd="0" presId="urn:microsoft.com/office/officeart/2005/8/layout/default"/>
    <dgm:cxn modelId="{547931A7-AE79-C248-ADA6-DD12E396689D}" type="presParOf" srcId="{833428E9-6D14-9F4B-B1B5-63A2F8FB148E}" destId="{A5155544-181F-1442-965C-C2FE61356BC2}" srcOrd="0" destOrd="0" presId="urn:microsoft.com/office/officeart/2005/8/layout/default"/>
    <dgm:cxn modelId="{260714F9-911C-F049-B196-3A946D30DFA6}" type="presParOf" srcId="{833428E9-6D14-9F4B-B1B5-63A2F8FB148E}" destId="{869BCB3A-BE62-4F4D-9CA9-E8FE160E35EF}" srcOrd="1" destOrd="0" presId="urn:microsoft.com/office/officeart/2005/8/layout/default"/>
    <dgm:cxn modelId="{92BC6BD9-B173-7D41-A8C3-AA752499115D}" type="presParOf" srcId="{833428E9-6D14-9F4B-B1B5-63A2F8FB148E}" destId="{68B83E64-491B-8A45-AE5B-EFB89A0073B9}" srcOrd="2" destOrd="0" presId="urn:microsoft.com/office/officeart/2005/8/layout/default"/>
    <dgm:cxn modelId="{B952F28B-CCC4-3D43-BB74-D738C5C0F622}" type="presParOf" srcId="{833428E9-6D14-9F4B-B1B5-63A2F8FB148E}" destId="{F31B7D24-BB38-6749-B13E-DE310D01A092}" srcOrd="3" destOrd="0" presId="urn:microsoft.com/office/officeart/2005/8/layout/default"/>
    <dgm:cxn modelId="{03891003-A7E7-6F43-88B0-38BBAB9527A9}" type="presParOf" srcId="{833428E9-6D14-9F4B-B1B5-63A2F8FB148E}" destId="{C78C3150-DAD6-6447-AF0C-55808F83A6CC}" srcOrd="4" destOrd="0" presId="urn:microsoft.com/office/officeart/2005/8/layout/default"/>
    <dgm:cxn modelId="{E34DCF9A-AAF2-BA41-B791-0D4DD7210D72}" type="presParOf" srcId="{833428E9-6D14-9F4B-B1B5-63A2F8FB148E}" destId="{0BC96A1F-58F3-5A48-9509-04179B7A4F3B}" srcOrd="5" destOrd="0" presId="urn:microsoft.com/office/officeart/2005/8/layout/default"/>
    <dgm:cxn modelId="{FE31E700-B8DD-AB43-A978-C0E8A8929CA0}" type="presParOf" srcId="{833428E9-6D14-9F4B-B1B5-63A2F8FB148E}" destId="{EB5EEDB9-1256-614F-93E1-6C9CBEA0A5C6}" srcOrd="6" destOrd="0" presId="urn:microsoft.com/office/officeart/2005/8/layout/default"/>
    <dgm:cxn modelId="{4F53948B-A15C-9C4B-9010-9EC153F11171}" type="presParOf" srcId="{833428E9-6D14-9F4B-B1B5-63A2F8FB148E}" destId="{57E9D07E-51C6-954B-8334-BCB60B86397F}" srcOrd="7" destOrd="0" presId="urn:microsoft.com/office/officeart/2005/8/layout/default"/>
    <dgm:cxn modelId="{834B3717-69F0-3F45-9DFD-FF4E1A02B218}" type="presParOf" srcId="{833428E9-6D14-9F4B-B1B5-63A2F8FB148E}" destId="{ACDBC93B-45C9-7C4E-B227-B459A96AB3C3}" srcOrd="8" destOrd="0" presId="urn:microsoft.com/office/officeart/2005/8/layout/default"/>
    <dgm:cxn modelId="{AC8D5606-40AD-CA4C-923C-49B7DEDF4ABC}" type="presParOf" srcId="{833428E9-6D14-9F4B-B1B5-63A2F8FB148E}" destId="{E287D90D-F3C9-1148-8633-2EAE07C6DA0F}" srcOrd="9" destOrd="0" presId="urn:microsoft.com/office/officeart/2005/8/layout/default"/>
    <dgm:cxn modelId="{3C0B4CC8-6A40-B241-BF85-D970385C88D7}" type="presParOf" srcId="{833428E9-6D14-9F4B-B1B5-63A2F8FB148E}" destId="{833D4B0D-8944-6447-B13E-2631689174E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CFBD4-2091-5B4C-B732-1EEC59F458F4}"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n-US"/>
        </a:p>
      </dgm:t>
    </dgm:pt>
    <dgm:pt modelId="{740D848D-3304-984C-83FB-0685437807DF}">
      <dgm:prSet phldrT="[Text]"/>
      <dgm:spPr>
        <a:xfrm rot="10800000">
          <a:off x="0" y="2271"/>
          <a:ext cx="9483635" cy="856503"/>
        </a:xfrm>
        <a:prstGeom prst="upArrowCallou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Read the Reviewers’ Guide: </a:t>
          </a:r>
          <a:r>
            <a:rPr lang="en-US" u="sng" dirty="0">
              <a:solidFill>
                <a:srgbClr val="0000FF"/>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https://www.aafp.org/journals/afp/reviewers.html</a:t>
          </a:r>
          <a:endParaRPr lang="en-US" dirty="0">
            <a:solidFill>
              <a:srgbClr val="0000FF"/>
            </a:solidFill>
            <a:latin typeface="Calibri" panose="020F0502020204030204"/>
            <a:ea typeface="+mn-ea"/>
            <a:cs typeface="+mn-cs"/>
          </a:endParaRPr>
        </a:p>
      </dgm:t>
    </dgm:pt>
    <dgm:pt modelId="{F15146CD-ADB9-DF45-8533-5D107C29CF69}" type="parTrans" cxnId="{C52BEAAC-2F6E-A545-9D7C-10BAAD516ADF}">
      <dgm:prSet/>
      <dgm:spPr/>
      <dgm:t>
        <a:bodyPr/>
        <a:lstStyle/>
        <a:p>
          <a:endParaRPr lang="en-US"/>
        </a:p>
      </dgm:t>
    </dgm:pt>
    <dgm:pt modelId="{90C564A4-31C2-D040-95F5-3DEDEF06A67A}" type="sibTrans" cxnId="{C52BEAAC-2F6E-A545-9D7C-10BAAD516ADF}">
      <dgm:prSet/>
      <dgm:spPr/>
      <dgm:t>
        <a:bodyPr/>
        <a:lstStyle/>
        <a:p>
          <a:endParaRPr lang="en-US"/>
        </a:p>
      </dgm:t>
    </dgm:pt>
    <dgm:pt modelId="{BB83EAE2-5EA3-9140-9FF1-D708AB7668D8}">
      <dgm:prSet/>
      <dgm:spPr>
        <a:xfrm rot="10800000">
          <a:off x="0" y="850421"/>
          <a:ext cx="9483635" cy="856503"/>
        </a:xfrm>
        <a:prstGeom prst="upArrowCallou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Complete the reviewer profile </a:t>
          </a:r>
          <a:endParaRPr lang="en-US" dirty="0">
            <a:solidFill>
              <a:sysClr val="window" lastClr="FFFFFF"/>
            </a:solidFill>
            <a:latin typeface="Calibri" panose="020F0502020204030204"/>
            <a:ea typeface="+mn-ea"/>
            <a:cs typeface="+mn-cs"/>
          </a:endParaRPr>
        </a:p>
      </dgm:t>
    </dgm:pt>
    <dgm:pt modelId="{4C8C14F7-3811-E543-BBE8-843A8FDC92F8}" type="parTrans" cxnId="{90379342-DC0F-7747-A24F-F07E5BB81BCB}">
      <dgm:prSet/>
      <dgm:spPr/>
      <dgm:t>
        <a:bodyPr/>
        <a:lstStyle/>
        <a:p>
          <a:endParaRPr lang="en-US"/>
        </a:p>
      </dgm:t>
    </dgm:pt>
    <dgm:pt modelId="{3E00F08E-6B9F-8744-A8D6-1DA59CC66E26}" type="sibTrans" cxnId="{90379342-DC0F-7747-A24F-F07E5BB81BCB}">
      <dgm:prSet/>
      <dgm:spPr/>
      <dgm:t>
        <a:bodyPr/>
        <a:lstStyle/>
        <a:p>
          <a:endParaRPr lang="en-US"/>
        </a:p>
      </dgm:t>
    </dgm:pt>
    <dgm:pt modelId="{2FA989A9-F8A9-564C-A016-62F26BC74086}">
      <dgm:prSet/>
      <dgm:spPr>
        <a:xfrm rot="10800000">
          <a:off x="0" y="1698571"/>
          <a:ext cx="9483635" cy="856503"/>
        </a:xfrm>
        <a:prstGeom prst="upArrowCallou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Ensure no conflict of interest</a:t>
          </a:r>
          <a:endParaRPr lang="en-US" dirty="0">
            <a:solidFill>
              <a:sysClr val="window" lastClr="FFFFFF"/>
            </a:solidFill>
            <a:latin typeface="Calibri" panose="020F0502020204030204"/>
            <a:ea typeface="+mn-ea"/>
            <a:cs typeface="+mn-cs"/>
          </a:endParaRPr>
        </a:p>
      </dgm:t>
    </dgm:pt>
    <dgm:pt modelId="{7B23F3F8-2BF4-4640-B9F6-050347E648A0}" type="parTrans" cxnId="{7A068131-34F4-354A-97CF-D089BB945083}">
      <dgm:prSet/>
      <dgm:spPr/>
      <dgm:t>
        <a:bodyPr/>
        <a:lstStyle/>
        <a:p>
          <a:endParaRPr lang="en-US"/>
        </a:p>
      </dgm:t>
    </dgm:pt>
    <dgm:pt modelId="{63AABF58-B65F-5C46-A6A0-B1A69021FB15}" type="sibTrans" cxnId="{7A068131-34F4-354A-97CF-D089BB945083}">
      <dgm:prSet/>
      <dgm:spPr/>
      <dgm:t>
        <a:bodyPr/>
        <a:lstStyle/>
        <a:p>
          <a:endParaRPr lang="en-US"/>
        </a:p>
      </dgm:t>
    </dgm:pt>
    <dgm:pt modelId="{E1952690-2901-6649-B9A0-DDD6EDDBAD8B}">
      <dgm:prSet/>
      <dgm:spPr>
        <a:xfrm rot="10800000">
          <a:off x="0" y="2546721"/>
          <a:ext cx="9483635" cy="856503"/>
        </a:xfrm>
        <a:prstGeom prst="upArrowCallou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Find a mentor</a:t>
          </a:r>
          <a:endParaRPr lang="en-US" dirty="0">
            <a:solidFill>
              <a:sysClr val="window" lastClr="FFFFFF"/>
            </a:solidFill>
            <a:latin typeface="Calibri" panose="020F0502020204030204"/>
            <a:ea typeface="+mn-ea"/>
            <a:cs typeface="+mn-cs"/>
          </a:endParaRPr>
        </a:p>
      </dgm:t>
    </dgm:pt>
    <dgm:pt modelId="{D458D2E9-567A-7B4E-A7AC-E7AFBBF5C35F}" type="parTrans" cxnId="{C10E2C6B-AEB9-CA49-8C24-10CDEDFF1DBA}">
      <dgm:prSet/>
      <dgm:spPr/>
      <dgm:t>
        <a:bodyPr/>
        <a:lstStyle/>
        <a:p>
          <a:endParaRPr lang="en-US"/>
        </a:p>
      </dgm:t>
    </dgm:pt>
    <dgm:pt modelId="{EAAAC58E-BA53-E348-A8D3-5501DB3FD929}" type="sibTrans" cxnId="{C10E2C6B-AEB9-CA49-8C24-10CDEDFF1DBA}">
      <dgm:prSet/>
      <dgm:spPr/>
      <dgm:t>
        <a:bodyPr/>
        <a:lstStyle/>
        <a:p>
          <a:endParaRPr lang="en-US"/>
        </a:p>
      </dgm:t>
    </dgm:pt>
    <dgm:pt modelId="{C37A48F5-2CFB-E54B-9711-4AAC2197A5D2}">
      <dgm:prSet/>
      <dgm:spPr>
        <a:xfrm rot="10800000">
          <a:off x="0" y="3394871"/>
          <a:ext cx="9483635" cy="856503"/>
        </a:xfrm>
        <a:prstGeom prst="upArrowCallou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Read supplemental articles </a:t>
          </a:r>
        </a:p>
      </dgm:t>
    </dgm:pt>
    <dgm:pt modelId="{8A110339-35FE-E04E-B8BE-DB7E08BB73B0}" type="parTrans" cxnId="{50BE7A64-1FCE-0D45-8E40-29C6B2FBC5B5}">
      <dgm:prSet/>
      <dgm:spPr/>
      <dgm:t>
        <a:bodyPr/>
        <a:lstStyle/>
        <a:p>
          <a:endParaRPr lang="en-US"/>
        </a:p>
      </dgm:t>
    </dgm:pt>
    <dgm:pt modelId="{184FDA48-75D8-9041-8710-8E6423F54C89}" type="sibTrans" cxnId="{50BE7A64-1FCE-0D45-8E40-29C6B2FBC5B5}">
      <dgm:prSet/>
      <dgm:spPr/>
      <dgm:t>
        <a:bodyPr/>
        <a:lstStyle/>
        <a:p>
          <a:endParaRPr lang="en-US"/>
        </a:p>
      </dgm:t>
    </dgm:pt>
    <dgm:pt modelId="{E89B2A97-DD39-C148-9C87-670BCCE44DAC}">
      <dgm:prSet/>
      <dgm:spPr>
        <a:xfrm>
          <a:off x="0" y="4243022"/>
          <a:ext cx="9483635" cy="55689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Dedicate time</a:t>
          </a:r>
        </a:p>
      </dgm:t>
    </dgm:pt>
    <dgm:pt modelId="{F2DDFB34-8DE3-9A49-BAC0-368AA3D65136}" type="parTrans" cxnId="{33112AF6-4561-5549-ACFE-B5085F5A3933}">
      <dgm:prSet/>
      <dgm:spPr/>
      <dgm:t>
        <a:bodyPr/>
        <a:lstStyle/>
        <a:p>
          <a:endParaRPr lang="en-US"/>
        </a:p>
      </dgm:t>
    </dgm:pt>
    <dgm:pt modelId="{123B6F50-A3CC-244C-9EBF-7382C869F29A}" type="sibTrans" cxnId="{33112AF6-4561-5549-ACFE-B5085F5A3933}">
      <dgm:prSet/>
      <dgm:spPr/>
      <dgm:t>
        <a:bodyPr/>
        <a:lstStyle/>
        <a:p>
          <a:endParaRPr lang="en-US"/>
        </a:p>
      </dgm:t>
    </dgm:pt>
    <dgm:pt modelId="{388DB56F-9F7E-C847-A8EB-91A548016FB4}" type="pres">
      <dgm:prSet presAssocID="{C40CFBD4-2091-5B4C-B732-1EEC59F458F4}" presName="Name0" presStyleCnt="0">
        <dgm:presLayoutVars>
          <dgm:dir/>
          <dgm:animLvl val="lvl"/>
          <dgm:resizeHandles val="exact"/>
        </dgm:presLayoutVars>
      </dgm:prSet>
      <dgm:spPr/>
    </dgm:pt>
    <dgm:pt modelId="{906108A5-EC78-644E-B468-FEE081D64594}" type="pres">
      <dgm:prSet presAssocID="{E89B2A97-DD39-C148-9C87-670BCCE44DAC}" presName="boxAndChildren" presStyleCnt="0"/>
      <dgm:spPr/>
    </dgm:pt>
    <dgm:pt modelId="{6A9BD640-6610-844C-8592-1862B3664422}" type="pres">
      <dgm:prSet presAssocID="{E89B2A97-DD39-C148-9C87-670BCCE44DAC}" presName="parentTextBox" presStyleLbl="node1" presStyleIdx="0" presStyleCnt="6"/>
      <dgm:spPr/>
    </dgm:pt>
    <dgm:pt modelId="{49E2CBC7-44C4-A446-8F9B-F8E004BA734B}" type="pres">
      <dgm:prSet presAssocID="{184FDA48-75D8-9041-8710-8E6423F54C89}" presName="sp" presStyleCnt="0"/>
      <dgm:spPr/>
    </dgm:pt>
    <dgm:pt modelId="{BD9DF675-FFE1-0545-980A-301F004488E5}" type="pres">
      <dgm:prSet presAssocID="{C37A48F5-2CFB-E54B-9711-4AAC2197A5D2}" presName="arrowAndChildren" presStyleCnt="0"/>
      <dgm:spPr/>
    </dgm:pt>
    <dgm:pt modelId="{5F0C7102-3E42-BF41-8923-F030369AE262}" type="pres">
      <dgm:prSet presAssocID="{C37A48F5-2CFB-E54B-9711-4AAC2197A5D2}" presName="parentTextArrow" presStyleLbl="node1" presStyleIdx="1" presStyleCnt="6"/>
      <dgm:spPr/>
    </dgm:pt>
    <dgm:pt modelId="{A026E4A9-0712-4E40-B775-9177806F6DEB}" type="pres">
      <dgm:prSet presAssocID="{EAAAC58E-BA53-E348-A8D3-5501DB3FD929}" presName="sp" presStyleCnt="0"/>
      <dgm:spPr/>
    </dgm:pt>
    <dgm:pt modelId="{E5A7B66F-1039-DD43-8F4E-B49B267DF7F3}" type="pres">
      <dgm:prSet presAssocID="{E1952690-2901-6649-B9A0-DDD6EDDBAD8B}" presName="arrowAndChildren" presStyleCnt="0"/>
      <dgm:spPr/>
    </dgm:pt>
    <dgm:pt modelId="{20350DE1-1A40-A44C-8BB3-2FC8873015C0}" type="pres">
      <dgm:prSet presAssocID="{E1952690-2901-6649-B9A0-DDD6EDDBAD8B}" presName="parentTextArrow" presStyleLbl="node1" presStyleIdx="2" presStyleCnt="6"/>
      <dgm:spPr/>
    </dgm:pt>
    <dgm:pt modelId="{C1566FDC-D507-B944-A82D-CA130195A280}" type="pres">
      <dgm:prSet presAssocID="{63AABF58-B65F-5C46-A6A0-B1A69021FB15}" presName="sp" presStyleCnt="0"/>
      <dgm:spPr/>
    </dgm:pt>
    <dgm:pt modelId="{C15EAC3D-F51F-AA4A-AEFC-D0D180631366}" type="pres">
      <dgm:prSet presAssocID="{2FA989A9-F8A9-564C-A016-62F26BC74086}" presName="arrowAndChildren" presStyleCnt="0"/>
      <dgm:spPr/>
    </dgm:pt>
    <dgm:pt modelId="{2A339DE1-ACAB-FE45-9C93-A379254696D8}" type="pres">
      <dgm:prSet presAssocID="{2FA989A9-F8A9-564C-A016-62F26BC74086}" presName="parentTextArrow" presStyleLbl="node1" presStyleIdx="3" presStyleCnt="6"/>
      <dgm:spPr/>
    </dgm:pt>
    <dgm:pt modelId="{BDAA4C88-1969-FD45-8F4C-5F642A40695F}" type="pres">
      <dgm:prSet presAssocID="{3E00F08E-6B9F-8744-A8D6-1DA59CC66E26}" presName="sp" presStyleCnt="0"/>
      <dgm:spPr/>
    </dgm:pt>
    <dgm:pt modelId="{8F06DDBA-AD84-BD4E-9DC1-0F408910807D}" type="pres">
      <dgm:prSet presAssocID="{BB83EAE2-5EA3-9140-9FF1-D708AB7668D8}" presName="arrowAndChildren" presStyleCnt="0"/>
      <dgm:spPr/>
    </dgm:pt>
    <dgm:pt modelId="{F0921439-E15D-5A40-99D6-EA34BBA2B720}" type="pres">
      <dgm:prSet presAssocID="{BB83EAE2-5EA3-9140-9FF1-D708AB7668D8}" presName="parentTextArrow" presStyleLbl="node1" presStyleIdx="4" presStyleCnt="6"/>
      <dgm:spPr/>
    </dgm:pt>
    <dgm:pt modelId="{DBD7DA3D-9D54-EE45-9111-8AE42E66811E}" type="pres">
      <dgm:prSet presAssocID="{90C564A4-31C2-D040-95F5-3DEDEF06A67A}" presName="sp" presStyleCnt="0"/>
      <dgm:spPr/>
    </dgm:pt>
    <dgm:pt modelId="{6FE1F56C-5B07-CC4F-8613-8B454C506F3F}" type="pres">
      <dgm:prSet presAssocID="{740D848D-3304-984C-83FB-0685437807DF}" presName="arrowAndChildren" presStyleCnt="0"/>
      <dgm:spPr/>
    </dgm:pt>
    <dgm:pt modelId="{1A69E117-F622-0746-A0E7-255CCF52EDF3}" type="pres">
      <dgm:prSet presAssocID="{740D848D-3304-984C-83FB-0685437807DF}" presName="parentTextArrow" presStyleLbl="node1" presStyleIdx="5" presStyleCnt="6"/>
      <dgm:spPr/>
    </dgm:pt>
  </dgm:ptLst>
  <dgm:cxnLst>
    <dgm:cxn modelId="{683FE504-E645-9340-88DD-21C5AA83C70F}" type="presOf" srcId="{E89B2A97-DD39-C148-9C87-670BCCE44DAC}" destId="{6A9BD640-6610-844C-8592-1862B3664422}" srcOrd="0" destOrd="0" presId="urn:microsoft.com/office/officeart/2005/8/layout/process4"/>
    <dgm:cxn modelId="{F1E7EC18-A7AF-AD4B-A85E-E1120A3738AC}" type="presOf" srcId="{BB83EAE2-5EA3-9140-9FF1-D708AB7668D8}" destId="{F0921439-E15D-5A40-99D6-EA34BBA2B720}" srcOrd="0" destOrd="0" presId="urn:microsoft.com/office/officeart/2005/8/layout/process4"/>
    <dgm:cxn modelId="{F7614A24-E829-694A-954A-EB625E980178}" type="presOf" srcId="{2FA989A9-F8A9-564C-A016-62F26BC74086}" destId="{2A339DE1-ACAB-FE45-9C93-A379254696D8}" srcOrd="0" destOrd="0" presId="urn:microsoft.com/office/officeart/2005/8/layout/process4"/>
    <dgm:cxn modelId="{7A068131-34F4-354A-97CF-D089BB945083}" srcId="{C40CFBD4-2091-5B4C-B732-1EEC59F458F4}" destId="{2FA989A9-F8A9-564C-A016-62F26BC74086}" srcOrd="2" destOrd="0" parTransId="{7B23F3F8-2BF4-4640-B9F6-050347E648A0}" sibTransId="{63AABF58-B65F-5C46-A6A0-B1A69021FB15}"/>
    <dgm:cxn modelId="{DD694838-DD5A-0945-8A3D-A4E99C28893A}" type="presOf" srcId="{740D848D-3304-984C-83FB-0685437807DF}" destId="{1A69E117-F622-0746-A0E7-255CCF52EDF3}" srcOrd="0" destOrd="0" presId="urn:microsoft.com/office/officeart/2005/8/layout/process4"/>
    <dgm:cxn modelId="{90379342-DC0F-7747-A24F-F07E5BB81BCB}" srcId="{C40CFBD4-2091-5B4C-B732-1EEC59F458F4}" destId="{BB83EAE2-5EA3-9140-9FF1-D708AB7668D8}" srcOrd="1" destOrd="0" parTransId="{4C8C14F7-3811-E543-BBE8-843A8FDC92F8}" sibTransId="{3E00F08E-6B9F-8744-A8D6-1DA59CC66E26}"/>
    <dgm:cxn modelId="{50BE7A64-1FCE-0D45-8E40-29C6B2FBC5B5}" srcId="{C40CFBD4-2091-5B4C-B732-1EEC59F458F4}" destId="{C37A48F5-2CFB-E54B-9711-4AAC2197A5D2}" srcOrd="4" destOrd="0" parTransId="{8A110339-35FE-E04E-B8BE-DB7E08BB73B0}" sibTransId="{184FDA48-75D8-9041-8710-8E6423F54C89}"/>
    <dgm:cxn modelId="{C10E2C6B-AEB9-CA49-8C24-10CDEDFF1DBA}" srcId="{C40CFBD4-2091-5B4C-B732-1EEC59F458F4}" destId="{E1952690-2901-6649-B9A0-DDD6EDDBAD8B}" srcOrd="3" destOrd="0" parTransId="{D458D2E9-567A-7B4E-A7AC-E7AFBBF5C35F}" sibTransId="{EAAAC58E-BA53-E348-A8D3-5501DB3FD929}"/>
    <dgm:cxn modelId="{AB12B254-E451-8440-A1F0-9EF3F9DB5519}" type="presOf" srcId="{E1952690-2901-6649-B9A0-DDD6EDDBAD8B}" destId="{20350DE1-1A40-A44C-8BB3-2FC8873015C0}" srcOrd="0" destOrd="0" presId="urn:microsoft.com/office/officeart/2005/8/layout/process4"/>
    <dgm:cxn modelId="{18740080-E5BF-1242-828A-9C0E0FBA7829}" type="presOf" srcId="{C37A48F5-2CFB-E54B-9711-4AAC2197A5D2}" destId="{5F0C7102-3E42-BF41-8923-F030369AE262}" srcOrd="0" destOrd="0" presId="urn:microsoft.com/office/officeart/2005/8/layout/process4"/>
    <dgm:cxn modelId="{C52BEAAC-2F6E-A545-9D7C-10BAAD516ADF}" srcId="{C40CFBD4-2091-5B4C-B732-1EEC59F458F4}" destId="{740D848D-3304-984C-83FB-0685437807DF}" srcOrd="0" destOrd="0" parTransId="{F15146CD-ADB9-DF45-8533-5D107C29CF69}" sibTransId="{90C564A4-31C2-D040-95F5-3DEDEF06A67A}"/>
    <dgm:cxn modelId="{5E7CDEEB-CEA4-8D49-A7E6-93C5B8C08120}" type="presOf" srcId="{C40CFBD4-2091-5B4C-B732-1EEC59F458F4}" destId="{388DB56F-9F7E-C847-A8EB-91A548016FB4}" srcOrd="0" destOrd="0" presId="urn:microsoft.com/office/officeart/2005/8/layout/process4"/>
    <dgm:cxn modelId="{33112AF6-4561-5549-ACFE-B5085F5A3933}" srcId="{C40CFBD4-2091-5B4C-B732-1EEC59F458F4}" destId="{E89B2A97-DD39-C148-9C87-670BCCE44DAC}" srcOrd="5" destOrd="0" parTransId="{F2DDFB34-8DE3-9A49-BAC0-368AA3D65136}" sibTransId="{123B6F50-A3CC-244C-9EBF-7382C869F29A}"/>
    <dgm:cxn modelId="{9F1E9A8B-27BC-B241-B397-E3FECAB8653A}" type="presParOf" srcId="{388DB56F-9F7E-C847-A8EB-91A548016FB4}" destId="{906108A5-EC78-644E-B468-FEE081D64594}" srcOrd="0" destOrd="0" presId="urn:microsoft.com/office/officeart/2005/8/layout/process4"/>
    <dgm:cxn modelId="{D7031ED9-449F-AE4B-9167-C339C3CD9DBD}" type="presParOf" srcId="{906108A5-EC78-644E-B468-FEE081D64594}" destId="{6A9BD640-6610-844C-8592-1862B3664422}" srcOrd="0" destOrd="0" presId="urn:microsoft.com/office/officeart/2005/8/layout/process4"/>
    <dgm:cxn modelId="{816A8561-BB88-0D49-9223-ED3C79CA1CD7}" type="presParOf" srcId="{388DB56F-9F7E-C847-A8EB-91A548016FB4}" destId="{49E2CBC7-44C4-A446-8F9B-F8E004BA734B}" srcOrd="1" destOrd="0" presId="urn:microsoft.com/office/officeart/2005/8/layout/process4"/>
    <dgm:cxn modelId="{53259614-181E-4B4C-8B04-B66E5333D4CA}" type="presParOf" srcId="{388DB56F-9F7E-C847-A8EB-91A548016FB4}" destId="{BD9DF675-FFE1-0545-980A-301F004488E5}" srcOrd="2" destOrd="0" presId="urn:microsoft.com/office/officeart/2005/8/layout/process4"/>
    <dgm:cxn modelId="{BDAF2757-5352-4244-B126-9DE5BC2E774F}" type="presParOf" srcId="{BD9DF675-FFE1-0545-980A-301F004488E5}" destId="{5F0C7102-3E42-BF41-8923-F030369AE262}" srcOrd="0" destOrd="0" presId="urn:microsoft.com/office/officeart/2005/8/layout/process4"/>
    <dgm:cxn modelId="{724BB0F7-E965-C442-880F-BB3BAA6D565C}" type="presParOf" srcId="{388DB56F-9F7E-C847-A8EB-91A548016FB4}" destId="{A026E4A9-0712-4E40-B775-9177806F6DEB}" srcOrd="3" destOrd="0" presId="urn:microsoft.com/office/officeart/2005/8/layout/process4"/>
    <dgm:cxn modelId="{8FC5F724-761E-8040-8FA8-3C51EBF1D69B}" type="presParOf" srcId="{388DB56F-9F7E-C847-A8EB-91A548016FB4}" destId="{E5A7B66F-1039-DD43-8F4E-B49B267DF7F3}" srcOrd="4" destOrd="0" presId="urn:microsoft.com/office/officeart/2005/8/layout/process4"/>
    <dgm:cxn modelId="{18E7D4E2-3803-FF4C-A255-45DB340B60AB}" type="presParOf" srcId="{E5A7B66F-1039-DD43-8F4E-B49B267DF7F3}" destId="{20350DE1-1A40-A44C-8BB3-2FC8873015C0}" srcOrd="0" destOrd="0" presId="urn:microsoft.com/office/officeart/2005/8/layout/process4"/>
    <dgm:cxn modelId="{B2FD4716-1E1D-CF45-B97F-4B8D267D41A6}" type="presParOf" srcId="{388DB56F-9F7E-C847-A8EB-91A548016FB4}" destId="{C1566FDC-D507-B944-A82D-CA130195A280}" srcOrd="5" destOrd="0" presId="urn:microsoft.com/office/officeart/2005/8/layout/process4"/>
    <dgm:cxn modelId="{A555C5B5-5794-BF49-8FE2-4B93E4C70657}" type="presParOf" srcId="{388DB56F-9F7E-C847-A8EB-91A548016FB4}" destId="{C15EAC3D-F51F-AA4A-AEFC-D0D180631366}" srcOrd="6" destOrd="0" presId="urn:microsoft.com/office/officeart/2005/8/layout/process4"/>
    <dgm:cxn modelId="{CFF517B3-D251-3641-AB11-7F638C305378}" type="presParOf" srcId="{C15EAC3D-F51F-AA4A-AEFC-D0D180631366}" destId="{2A339DE1-ACAB-FE45-9C93-A379254696D8}" srcOrd="0" destOrd="0" presId="urn:microsoft.com/office/officeart/2005/8/layout/process4"/>
    <dgm:cxn modelId="{33D5A1DE-B543-4E49-BE90-65772441F880}" type="presParOf" srcId="{388DB56F-9F7E-C847-A8EB-91A548016FB4}" destId="{BDAA4C88-1969-FD45-8F4C-5F642A40695F}" srcOrd="7" destOrd="0" presId="urn:microsoft.com/office/officeart/2005/8/layout/process4"/>
    <dgm:cxn modelId="{3C9B5827-99F4-164A-BDE4-1A91C6D2A190}" type="presParOf" srcId="{388DB56F-9F7E-C847-A8EB-91A548016FB4}" destId="{8F06DDBA-AD84-BD4E-9DC1-0F408910807D}" srcOrd="8" destOrd="0" presId="urn:microsoft.com/office/officeart/2005/8/layout/process4"/>
    <dgm:cxn modelId="{0632A2E1-4262-0942-82EF-3422493822D5}" type="presParOf" srcId="{8F06DDBA-AD84-BD4E-9DC1-0F408910807D}" destId="{F0921439-E15D-5A40-99D6-EA34BBA2B720}" srcOrd="0" destOrd="0" presId="urn:microsoft.com/office/officeart/2005/8/layout/process4"/>
    <dgm:cxn modelId="{8A952EA6-9C53-624B-BC2D-3C09A00A8732}" type="presParOf" srcId="{388DB56F-9F7E-C847-A8EB-91A548016FB4}" destId="{DBD7DA3D-9D54-EE45-9111-8AE42E66811E}" srcOrd="9" destOrd="0" presId="urn:microsoft.com/office/officeart/2005/8/layout/process4"/>
    <dgm:cxn modelId="{9A2D7608-13AF-3F48-9F0D-D254A124D6D1}" type="presParOf" srcId="{388DB56F-9F7E-C847-A8EB-91A548016FB4}" destId="{6FE1F56C-5B07-CC4F-8613-8B454C506F3F}" srcOrd="10" destOrd="0" presId="urn:microsoft.com/office/officeart/2005/8/layout/process4"/>
    <dgm:cxn modelId="{2D510C72-6714-9244-93D3-4C4182AD4CDA}" type="presParOf" srcId="{6FE1F56C-5B07-CC4F-8613-8B454C506F3F}" destId="{1A69E117-F622-0746-A0E7-255CCF52EDF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0482E-15BD-B54C-9798-B05AFFD32F70}"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en-US"/>
        </a:p>
      </dgm:t>
    </dgm:pt>
    <dgm:pt modelId="{874307F5-58AF-2E4D-BF95-34EEA2B81213}">
      <dgm:prSet phldrT="[Text]"/>
      <dgm:spPr>
        <a:xfrm>
          <a:off x="421186" y="118285"/>
          <a:ext cx="5896610" cy="47232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Read</a:t>
          </a:r>
        </a:p>
      </dgm:t>
    </dgm:pt>
    <dgm:pt modelId="{36317281-42BC-724D-B31F-AA268191446B}" type="parTrans" cxnId="{2619FCC3-D5A8-2F47-84B1-F5D3FE225897}">
      <dgm:prSet/>
      <dgm:spPr/>
      <dgm:t>
        <a:bodyPr/>
        <a:lstStyle/>
        <a:p>
          <a:endParaRPr lang="en-US"/>
        </a:p>
      </dgm:t>
    </dgm:pt>
    <dgm:pt modelId="{8874D3C7-730E-C34A-B9B8-90251AD7F9DA}" type="sibTrans" cxnId="{2619FCC3-D5A8-2F47-84B1-F5D3FE225897}">
      <dgm:prSet/>
      <dgm:spPr/>
      <dgm:t>
        <a:bodyPr/>
        <a:lstStyle/>
        <a:p>
          <a:endParaRPr lang="en-US"/>
        </a:p>
      </dgm:t>
    </dgm:pt>
    <dgm:pt modelId="{46075403-D475-1246-8DFB-67BADC003EFC}">
      <dgm:prSet/>
      <dgm:spPr>
        <a:xfrm>
          <a:off x="0" y="354445"/>
          <a:ext cx="8423729" cy="9324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Article several times</a:t>
          </a:r>
        </a:p>
      </dgm:t>
    </dgm:pt>
    <dgm:pt modelId="{0BAAAE77-4E0E-E746-96A9-CDAE318EBDE0}" type="parTrans" cxnId="{60D14A19-4FA8-3047-BBF1-111AC4221504}">
      <dgm:prSet/>
      <dgm:spPr/>
      <dgm:t>
        <a:bodyPr/>
        <a:lstStyle/>
        <a:p>
          <a:endParaRPr lang="en-US"/>
        </a:p>
      </dgm:t>
    </dgm:pt>
    <dgm:pt modelId="{EAEE81FE-3D20-644B-A603-CF57A0C7C8BC}" type="sibTrans" cxnId="{60D14A19-4FA8-3047-BBF1-111AC4221504}">
      <dgm:prSet/>
      <dgm:spPr/>
      <dgm:t>
        <a:bodyPr/>
        <a:lstStyle/>
        <a:p>
          <a:endParaRPr lang="en-US"/>
        </a:p>
      </dgm:t>
    </dgm:pt>
    <dgm:pt modelId="{1B1573D4-307D-8646-A620-8D62F1AC57E1}">
      <dgm:prSet/>
      <dgm:spPr>
        <a:xfrm>
          <a:off x="421186" y="1373245"/>
          <a:ext cx="5896610" cy="47232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Look for</a:t>
          </a:r>
        </a:p>
      </dgm:t>
    </dgm:pt>
    <dgm:pt modelId="{B4D372F0-E278-E443-903A-437103A26223}" type="parTrans" cxnId="{1F82F59E-1E8B-C249-B540-C7C4E0F49E1C}">
      <dgm:prSet/>
      <dgm:spPr/>
      <dgm:t>
        <a:bodyPr/>
        <a:lstStyle/>
        <a:p>
          <a:endParaRPr lang="en-US"/>
        </a:p>
      </dgm:t>
    </dgm:pt>
    <dgm:pt modelId="{55319AED-9CE5-5641-A8BD-DE0973F94E19}" type="sibTrans" cxnId="{1F82F59E-1E8B-C249-B540-C7C4E0F49E1C}">
      <dgm:prSet/>
      <dgm:spPr/>
      <dgm:t>
        <a:bodyPr/>
        <a:lstStyle/>
        <a:p>
          <a:endParaRPr lang="en-US"/>
        </a:p>
      </dgm:t>
    </dgm:pt>
    <dgm:pt modelId="{8EF5A275-EB46-3040-B463-B3EDB5123BA1}">
      <dgm:prSet/>
      <dgm:spPr>
        <a:xfrm>
          <a:off x="421186" y="2628205"/>
          <a:ext cx="5896610" cy="4723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Evaluate</a:t>
          </a:r>
        </a:p>
      </dgm:t>
    </dgm:pt>
    <dgm:pt modelId="{F2D0756C-7ECA-C44F-9871-1D3ACACA1806}" type="parTrans" cxnId="{0744BFAE-C890-FE4B-9252-42BDFBB71BAB}">
      <dgm:prSet/>
      <dgm:spPr/>
      <dgm:t>
        <a:bodyPr/>
        <a:lstStyle/>
        <a:p>
          <a:endParaRPr lang="en-US"/>
        </a:p>
      </dgm:t>
    </dgm:pt>
    <dgm:pt modelId="{CF83DF05-8EA2-384B-9173-812E3726405E}" type="sibTrans" cxnId="{0744BFAE-C890-FE4B-9252-42BDFBB71BAB}">
      <dgm:prSet/>
      <dgm:spPr/>
      <dgm:t>
        <a:bodyPr/>
        <a:lstStyle/>
        <a:p>
          <a:endParaRPr lang="en-US"/>
        </a:p>
      </dgm:t>
    </dgm:pt>
    <dgm:pt modelId="{81E5AD51-28CE-A646-B9AD-BA57151CFF1C}">
      <dgm:prSet/>
      <dgm:spPr>
        <a:xfrm>
          <a:off x="421186" y="3883165"/>
          <a:ext cx="5896610" cy="47232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Provide</a:t>
          </a:r>
        </a:p>
      </dgm:t>
    </dgm:pt>
    <dgm:pt modelId="{BD991455-11D0-7346-A13C-31DFAC1BE739}" type="parTrans" cxnId="{03DE5012-078D-8D45-90E1-0E31C444760C}">
      <dgm:prSet/>
      <dgm:spPr/>
      <dgm:t>
        <a:bodyPr/>
        <a:lstStyle/>
        <a:p>
          <a:endParaRPr lang="en-US"/>
        </a:p>
      </dgm:t>
    </dgm:pt>
    <dgm:pt modelId="{93CF3BC7-7D9F-E44F-8BF0-0FEE959923CA}" type="sibTrans" cxnId="{03DE5012-078D-8D45-90E1-0E31C444760C}">
      <dgm:prSet/>
      <dgm:spPr/>
      <dgm:t>
        <a:bodyPr/>
        <a:lstStyle/>
        <a:p>
          <a:endParaRPr lang="en-US"/>
        </a:p>
      </dgm:t>
    </dgm:pt>
    <dgm:pt modelId="{D1E478B3-69B6-6645-89BB-40BE3EF4A548}">
      <dgm:prSet/>
      <dgm:spPr>
        <a:xfrm>
          <a:off x="0" y="4237611"/>
          <a:ext cx="8423729" cy="12096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Confidentiality</a:t>
          </a:r>
        </a:p>
      </dgm:t>
    </dgm:pt>
    <dgm:pt modelId="{FF8B61EA-7F0E-DE48-B4CC-CB7B737CDAF7}" type="parTrans" cxnId="{1E475AB7-DEA9-7F43-9EF4-C6C6F67CA1CB}">
      <dgm:prSet/>
      <dgm:spPr/>
      <dgm:t>
        <a:bodyPr/>
        <a:lstStyle/>
        <a:p>
          <a:endParaRPr lang="en-US"/>
        </a:p>
      </dgm:t>
    </dgm:pt>
    <dgm:pt modelId="{5EA317C2-C6EB-E146-83C0-A8BAB9E0BA1B}" type="sibTrans" cxnId="{1E475AB7-DEA9-7F43-9EF4-C6C6F67CA1CB}">
      <dgm:prSet/>
      <dgm:spPr/>
      <dgm:t>
        <a:bodyPr/>
        <a:lstStyle/>
        <a:p>
          <a:endParaRPr lang="en-US"/>
        </a:p>
      </dgm:t>
    </dgm:pt>
    <dgm:pt modelId="{A731D71E-A909-C542-9C6E-A8113EC8C953}">
      <dgm:prSet phldrT="[Text]"/>
      <dgm:spPr>
        <a:xfrm>
          <a:off x="0" y="354445"/>
          <a:ext cx="8423729" cy="9324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Author guidelines: </a:t>
          </a:r>
          <a:r>
            <a:rPr lang="en-US" u="sng" dirty="0">
              <a:solidFill>
                <a:srgbClr val="0000FF"/>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https://www.aafp.org/journals/afp/authors.html</a:t>
          </a:r>
          <a:endParaRPr lang="en-US" dirty="0">
            <a:solidFill>
              <a:srgbClr val="0000FF"/>
            </a:solidFill>
            <a:latin typeface="Calibri" panose="020F0502020204030204"/>
            <a:ea typeface="+mn-ea"/>
            <a:cs typeface="+mn-cs"/>
          </a:endParaRPr>
        </a:p>
      </dgm:t>
    </dgm:pt>
    <dgm:pt modelId="{3817A18E-A9C7-BE4D-A842-A9C840BECDD9}" type="parTrans" cxnId="{EB6192E6-AB87-5642-819C-D95C800F1E04}">
      <dgm:prSet/>
      <dgm:spPr/>
      <dgm:t>
        <a:bodyPr/>
        <a:lstStyle/>
        <a:p>
          <a:endParaRPr lang="en-US"/>
        </a:p>
      </dgm:t>
    </dgm:pt>
    <dgm:pt modelId="{E6FFA5F1-2BAD-8045-8A02-00EAE3300526}" type="sibTrans" cxnId="{EB6192E6-AB87-5642-819C-D95C800F1E04}">
      <dgm:prSet/>
      <dgm:spPr/>
      <dgm:t>
        <a:bodyPr/>
        <a:lstStyle/>
        <a:p>
          <a:endParaRPr lang="en-US"/>
        </a:p>
      </dgm:t>
    </dgm:pt>
    <dgm:pt modelId="{64631C80-6D22-C149-8F49-53CB9817AD62}">
      <dgm:prSet/>
      <dgm:spPr>
        <a:xfrm>
          <a:off x="0" y="1609405"/>
          <a:ext cx="8423729" cy="9324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Incorrect and missing information</a:t>
          </a:r>
        </a:p>
      </dgm:t>
    </dgm:pt>
    <dgm:pt modelId="{F4821227-57BE-7D4F-BDB7-DF8B5AB58500}" type="parTrans" cxnId="{3DEE914F-D521-1E4E-A60A-8BE19EFFBCF9}">
      <dgm:prSet/>
      <dgm:spPr/>
      <dgm:t>
        <a:bodyPr/>
        <a:lstStyle/>
        <a:p>
          <a:endParaRPr lang="en-US"/>
        </a:p>
      </dgm:t>
    </dgm:pt>
    <dgm:pt modelId="{CD406B7E-9117-434C-B31E-E76B62847590}" type="sibTrans" cxnId="{3DEE914F-D521-1E4E-A60A-8BE19EFFBCF9}">
      <dgm:prSet/>
      <dgm:spPr/>
      <dgm:t>
        <a:bodyPr/>
        <a:lstStyle/>
        <a:p>
          <a:endParaRPr lang="en-US"/>
        </a:p>
      </dgm:t>
    </dgm:pt>
    <dgm:pt modelId="{E98037F0-88CE-7E47-8623-82965BDD826A}">
      <dgm:prSet/>
      <dgm:spPr>
        <a:xfrm>
          <a:off x="0" y="1609405"/>
          <a:ext cx="8423729" cy="9324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Bias</a:t>
          </a:r>
        </a:p>
      </dgm:t>
    </dgm:pt>
    <dgm:pt modelId="{EE386BC0-D0B7-EE43-A861-C97640E5F097}" type="parTrans" cxnId="{70D21D03-9B9B-A242-AF5A-95ABCB0E13DE}">
      <dgm:prSet/>
      <dgm:spPr/>
      <dgm:t>
        <a:bodyPr/>
        <a:lstStyle/>
        <a:p>
          <a:endParaRPr lang="en-US"/>
        </a:p>
      </dgm:t>
    </dgm:pt>
    <dgm:pt modelId="{7A1C7013-55F2-A540-9A52-6FCE95D2EBB3}" type="sibTrans" cxnId="{70D21D03-9B9B-A242-AF5A-95ABCB0E13DE}">
      <dgm:prSet/>
      <dgm:spPr/>
      <dgm:t>
        <a:bodyPr/>
        <a:lstStyle/>
        <a:p>
          <a:endParaRPr lang="en-US"/>
        </a:p>
      </dgm:t>
    </dgm:pt>
    <dgm:pt modelId="{D346F68A-3442-FD44-9B49-58406A233110}">
      <dgm:prSet/>
      <dgm:spPr>
        <a:xfrm>
          <a:off x="0" y="2907169"/>
          <a:ext cx="8423729" cy="9324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Clarity of information</a:t>
          </a:r>
        </a:p>
      </dgm:t>
    </dgm:pt>
    <dgm:pt modelId="{8102C65C-60EC-E041-8A7C-6957D1E18CC6}" type="parTrans" cxnId="{95BED730-E52E-6344-B8B6-EB0B4D702B37}">
      <dgm:prSet/>
      <dgm:spPr/>
      <dgm:t>
        <a:bodyPr/>
        <a:lstStyle/>
        <a:p>
          <a:endParaRPr lang="en-US"/>
        </a:p>
      </dgm:t>
    </dgm:pt>
    <dgm:pt modelId="{83394B18-F773-A54E-8E54-92BFB58980FA}" type="sibTrans" cxnId="{95BED730-E52E-6344-B8B6-EB0B4D702B37}">
      <dgm:prSet/>
      <dgm:spPr/>
      <dgm:t>
        <a:bodyPr/>
        <a:lstStyle/>
        <a:p>
          <a:endParaRPr lang="en-US"/>
        </a:p>
      </dgm:t>
    </dgm:pt>
    <dgm:pt modelId="{12C5A71B-11DD-C14E-BE76-89B6E2AB8484}">
      <dgm:prSet/>
      <dgm:spPr>
        <a:xfrm>
          <a:off x="0" y="4237611"/>
          <a:ext cx="8423729" cy="12096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Constructive comments on strengths and weaknesses</a:t>
          </a:r>
        </a:p>
      </dgm:t>
    </dgm:pt>
    <dgm:pt modelId="{1003169F-1325-8B4F-B9E8-F4368A4C0309}" type="parTrans" cxnId="{B9D537BE-9D06-B94E-8B03-831070CE1381}">
      <dgm:prSet/>
      <dgm:spPr/>
      <dgm:t>
        <a:bodyPr/>
        <a:lstStyle/>
        <a:p>
          <a:endParaRPr lang="en-US"/>
        </a:p>
      </dgm:t>
    </dgm:pt>
    <dgm:pt modelId="{E920A0F5-961B-9849-84EF-C6F7E2732419}" type="sibTrans" cxnId="{B9D537BE-9D06-B94E-8B03-831070CE1381}">
      <dgm:prSet/>
      <dgm:spPr/>
      <dgm:t>
        <a:bodyPr/>
        <a:lstStyle/>
        <a:p>
          <a:endParaRPr lang="en-US"/>
        </a:p>
      </dgm:t>
    </dgm:pt>
    <dgm:pt modelId="{C0500C92-F53C-0742-8CCB-00B33C786DE6}">
      <dgm:prSet/>
      <dgm:spPr>
        <a:xfrm>
          <a:off x="0" y="4237611"/>
          <a:ext cx="8423729" cy="12096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Clear and balanced review of the entire manuscript in a timely manner</a:t>
          </a:r>
        </a:p>
      </dgm:t>
    </dgm:pt>
    <dgm:pt modelId="{9B09B6E1-7695-BD45-B289-401AC4DCB2EB}" type="parTrans" cxnId="{3840A7BD-548F-B04A-84A4-B9F47F20F2B8}">
      <dgm:prSet/>
      <dgm:spPr/>
      <dgm:t>
        <a:bodyPr/>
        <a:lstStyle/>
        <a:p>
          <a:endParaRPr lang="en-US"/>
        </a:p>
      </dgm:t>
    </dgm:pt>
    <dgm:pt modelId="{B3E09347-AA34-374E-8D6A-7EE2060218B7}" type="sibTrans" cxnId="{3840A7BD-548F-B04A-84A4-B9F47F20F2B8}">
      <dgm:prSet/>
      <dgm:spPr/>
      <dgm:t>
        <a:bodyPr/>
        <a:lstStyle/>
        <a:p>
          <a:endParaRPr lang="en-US"/>
        </a:p>
      </dgm:t>
    </dgm:pt>
    <dgm:pt modelId="{6D680463-2DD4-644B-A6BE-4E18575EE4EB}">
      <dgm:prSet/>
      <dgm:spPr>
        <a:xfrm>
          <a:off x="0" y="2907169"/>
          <a:ext cx="8423729" cy="9324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The use of race, ethnicity, gender</a:t>
          </a:r>
        </a:p>
      </dgm:t>
    </dgm:pt>
    <dgm:pt modelId="{128FA00D-4CA4-5444-B849-9393AE76227A}" type="parTrans" cxnId="{08399C78-E549-AC42-9ED8-41562C80680E}">
      <dgm:prSet/>
      <dgm:spPr/>
      <dgm:t>
        <a:bodyPr/>
        <a:lstStyle/>
        <a:p>
          <a:endParaRPr lang="en-US"/>
        </a:p>
      </dgm:t>
    </dgm:pt>
    <dgm:pt modelId="{28A32E4C-C011-A344-B361-5E2C12AC7C97}" type="sibTrans" cxnId="{08399C78-E549-AC42-9ED8-41562C80680E}">
      <dgm:prSet/>
      <dgm:spPr/>
      <dgm:t>
        <a:bodyPr/>
        <a:lstStyle/>
        <a:p>
          <a:endParaRPr lang="en-US"/>
        </a:p>
      </dgm:t>
    </dgm:pt>
    <dgm:pt modelId="{E557E6FF-6301-7E4E-B1EC-19C547B998EA}" type="pres">
      <dgm:prSet presAssocID="{96F0482E-15BD-B54C-9798-B05AFFD32F70}" presName="linear" presStyleCnt="0">
        <dgm:presLayoutVars>
          <dgm:dir/>
          <dgm:animLvl val="lvl"/>
          <dgm:resizeHandles val="exact"/>
        </dgm:presLayoutVars>
      </dgm:prSet>
      <dgm:spPr/>
    </dgm:pt>
    <dgm:pt modelId="{63CAEC40-A08E-FE47-BFBF-9FA082D52218}" type="pres">
      <dgm:prSet presAssocID="{874307F5-58AF-2E4D-BF95-34EEA2B81213}" presName="parentLin" presStyleCnt="0"/>
      <dgm:spPr/>
    </dgm:pt>
    <dgm:pt modelId="{5125B130-49AE-8D44-B6CE-786D510741C0}" type="pres">
      <dgm:prSet presAssocID="{874307F5-58AF-2E4D-BF95-34EEA2B81213}" presName="parentLeftMargin" presStyleLbl="node1" presStyleIdx="0" presStyleCnt="4"/>
      <dgm:spPr/>
    </dgm:pt>
    <dgm:pt modelId="{CAA85C7F-2892-ED42-A391-3440DFA79F42}" type="pres">
      <dgm:prSet presAssocID="{874307F5-58AF-2E4D-BF95-34EEA2B81213}" presName="parentText" presStyleLbl="node1" presStyleIdx="0" presStyleCnt="4">
        <dgm:presLayoutVars>
          <dgm:chMax val="0"/>
          <dgm:bulletEnabled val="1"/>
        </dgm:presLayoutVars>
      </dgm:prSet>
      <dgm:spPr/>
    </dgm:pt>
    <dgm:pt modelId="{448F81AF-C4BD-6A46-8AD9-EAE6C684C027}" type="pres">
      <dgm:prSet presAssocID="{874307F5-58AF-2E4D-BF95-34EEA2B81213}" presName="negativeSpace" presStyleCnt="0"/>
      <dgm:spPr/>
    </dgm:pt>
    <dgm:pt modelId="{B6CBE757-9231-8E44-899B-296321B525A4}" type="pres">
      <dgm:prSet presAssocID="{874307F5-58AF-2E4D-BF95-34EEA2B81213}" presName="childText" presStyleLbl="conFgAcc1" presStyleIdx="0" presStyleCnt="4">
        <dgm:presLayoutVars>
          <dgm:bulletEnabled val="1"/>
        </dgm:presLayoutVars>
      </dgm:prSet>
      <dgm:spPr/>
    </dgm:pt>
    <dgm:pt modelId="{9EB74016-350E-C741-9901-43DF3BB05F3B}" type="pres">
      <dgm:prSet presAssocID="{8874D3C7-730E-C34A-B9B8-90251AD7F9DA}" presName="spaceBetweenRectangles" presStyleCnt="0"/>
      <dgm:spPr/>
    </dgm:pt>
    <dgm:pt modelId="{F6CC4434-4F7A-F041-ABD3-985101E3EE52}" type="pres">
      <dgm:prSet presAssocID="{1B1573D4-307D-8646-A620-8D62F1AC57E1}" presName="parentLin" presStyleCnt="0"/>
      <dgm:spPr/>
    </dgm:pt>
    <dgm:pt modelId="{78A7E41D-6D93-134F-BB82-319C969C5AE4}" type="pres">
      <dgm:prSet presAssocID="{1B1573D4-307D-8646-A620-8D62F1AC57E1}" presName="parentLeftMargin" presStyleLbl="node1" presStyleIdx="0" presStyleCnt="4"/>
      <dgm:spPr/>
    </dgm:pt>
    <dgm:pt modelId="{80328DBD-5F3D-1645-AE04-F6805756A5F1}" type="pres">
      <dgm:prSet presAssocID="{1B1573D4-307D-8646-A620-8D62F1AC57E1}" presName="parentText" presStyleLbl="node1" presStyleIdx="1" presStyleCnt="4">
        <dgm:presLayoutVars>
          <dgm:chMax val="0"/>
          <dgm:bulletEnabled val="1"/>
        </dgm:presLayoutVars>
      </dgm:prSet>
      <dgm:spPr/>
    </dgm:pt>
    <dgm:pt modelId="{536B36C2-69AB-3F43-A613-B0183E5CAE3A}" type="pres">
      <dgm:prSet presAssocID="{1B1573D4-307D-8646-A620-8D62F1AC57E1}" presName="negativeSpace" presStyleCnt="0"/>
      <dgm:spPr/>
    </dgm:pt>
    <dgm:pt modelId="{F314515F-5CDA-054C-AA58-4901C7F7A895}" type="pres">
      <dgm:prSet presAssocID="{1B1573D4-307D-8646-A620-8D62F1AC57E1}" presName="childText" presStyleLbl="conFgAcc1" presStyleIdx="1" presStyleCnt="4">
        <dgm:presLayoutVars>
          <dgm:bulletEnabled val="1"/>
        </dgm:presLayoutVars>
      </dgm:prSet>
      <dgm:spPr/>
    </dgm:pt>
    <dgm:pt modelId="{3A5E47BB-8713-E948-A651-3D576F0C263D}" type="pres">
      <dgm:prSet presAssocID="{55319AED-9CE5-5641-A8BD-DE0973F94E19}" presName="spaceBetweenRectangles" presStyleCnt="0"/>
      <dgm:spPr/>
    </dgm:pt>
    <dgm:pt modelId="{90D584D3-0E4D-BD41-8EAE-4DDB23EBA3F4}" type="pres">
      <dgm:prSet presAssocID="{8EF5A275-EB46-3040-B463-B3EDB5123BA1}" presName="parentLin" presStyleCnt="0"/>
      <dgm:spPr/>
    </dgm:pt>
    <dgm:pt modelId="{2C58E32E-1516-2042-9B4E-154EF150FF2C}" type="pres">
      <dgm:prSet presAssocID="{8EF5A275-EB46-3040-B463-B3EDB5123BA1}" presName="parentLeftMargin" presStyleLbl="node1" presStyleIdx="1" presStyleCnt="4"/>
      <dgm:spPr/>
    </dgm:pt>
    <dgm:pt modelId="{EF11716E-D817-C34C-BDB4-08A8CAB6DB67}" type="pres">
      <dgm:prSet presAssocID="{8EF5A275-EB46-3040-B463-B3EDB5123BA1}" presName="parentText" presStyleLbl="node1" presStyleIdx="2" presStyleCnt="4">
        <dgm:presLayoutVars>
          <dgm:chMax val="0"/>
          <dgm:bulletEnabled val="1"/>
        </dgm:presLayoutVars>
      </dgm:prSet>
      <dgm:spPr/>
    </dgm:pt>
    <dgm:pt modelId="{8F2129BD-7E02-CB49-8955-C5EDBA3B4A72}" type="pres">
      <dgm:prSet presAssocID="{8EF5A275-EB46-3040-B463-B3EDB5123BA1}" presName="negativeSpace" presStyleCnt="0"/>
      <dgm:spPr/>
    </dgm:pt>
    <dgm:pt modelId="{31A4C40F-9572-4B4C-883B-0D148351F1C0}" type="pres">
      <dgm:prSet presAssocID="{8EF5A275-EB46-3040-B463-B3EDB5123BA1}" presName="childText" presStyleLbl="conFgAcc1" presStyleIdx="2" presStyleCnt="4" custLinFactNeighborY="49542">
        <dgm:presLayoutVars>
          <dgm:bulletEnabled val="1"/>
        </dgm:presLayoutVars>
      </dgm:prSet>
      <dgm:spPr/>
    </dgm:pt>
    <dgm:pt modelId="{85923199-06B0-064E-82E4-411229E26A32}" type="pres">
      <dgm:prSet presAssocID="{CF83DF05-8EA2-384B-9173-812E3726405E}" presName="spaceBetweenRectangles" presStyleCnt="0"/>
      <dgm:spPr/>
    </dgm:pt>
    <dgm:pt modelId="{795DD588-49AB-D641-BB80-A64FC218D98B}" type="pres">
      <dgm:prSet presAssocID="{81E5AD51-28CE-A646-B9AD-BA57151CFF1C}" presName="parentLin" presStyleCnt="0"/>
      <dgm:spPr/>
    </dgm:pt>
    <dgm:pt modelId="{5CA6CA6E-B5E9-2141-8AE1-FA4D51305F2E}" type="pres">
      <dgm:prSet presAssocID="{81E5AD51-28CE-A646-B9AD-BA57151CFF1C}" presName="parentLeftMargin" presStyleLbl="node1" presStyleIdx="2" presStyleCnt="4"/>
      <dgm:spPr/>
    </dgm:pt>
    <dgm:pt modelId="{7C3E4E95-8A90-EA4D-8346-43DE5C2EEB6F}" type="pres">
      <dgm:prSet presAssocID="{81E5AD51-28CE-A646-B9AD-BA57151CFF1C}" presName="parentText" presStyleLbl="node1" presStyleIdx="3" presStyleCnt="4">
        <dgm:presLayoutVars>
          <dgm:chMax val="0"/>
          <dgm:bulletEnabled val="1"/>
        </dgm:presLayoutVars>
      </dgm:prSet>
      <dgm:spPr/>
    </dgm:pt>
    <dgm:pt modelId="{AB104B83-BAA8-3945-A5A8-0D9F1E4AAB87}" type="pres">
      <dgm:prSet presAssocID="{81E5AD51-28CE-A646-B9AD-BA57151CFF1C}" presName="negativeSpace" presStyleCnt="0"/>
      <dgm:spPr/>
    </dgm:pt>
    <dgm:pt modelId="{6A5F0713-8CF8-0D47-A0C5-47FFC894BB15}" type="pres">
      <dgm:prSet presAssocID="{81E5AD51-28CE-A646-B9AD-BA57151CFF1C}" presName="childText" presStyleLbl="conFgAcc1" presStyleIdx="3" presStyleCnt="4" custLinFactNeighborY="73620">
        <dgm:presLayoutVars>
          <dgm:bulletEnabled val="1"/>
        </dgm:presLayoutVars>
      </dgm:prSet>
      <dgm:spPr/>
    </dgm:pt>
  </dgm:ptLst>
  <dgm:cxnLst>
    <dgm:cxn modelId="{70D21D03-9B9B-A242-AF5A-95ABCB0E13DE}" srcId="{1B1573D4-307D-8646-A620-8D62F1AC57E1}" destId="{E98037F0-88CE-7E47-8623-82965BDD826A}" srcOrd="1" destOrd="0" parTransId="{EE386BC0-D0B7-EE43-A861-C97640E5F097}" sibTransId="{7A1C7013-55F2-A540-9A52-6FCE95D2EBB3}"/>
    <dgm:cxn modelId="{03DE5012-078D-8D45-90E1-0E31C444760C}" srcId="{96F0482E-15BD-B54C-9798-B05AFFD32F70}" destId="{81E5AD51-28CE-A646-B9AD-BA57151CFF1C}" srcOrd="3" destOrd="0" parTransId="{BD991455-11D0-7346-A13C-31DFAC1BE739}" sibTransId="{93CF3BC7-7D9F-E44F-8BF0-0FEE959923CA}"/>
    <dgm:cxn modelId="{143B9612-5542-2347-96BC-B7E5B0346F6B}" type="presOf" srcId="{46075403-D475-1246-8DFB-67BADC003EFC}" destId="{B6CBE757-9231-8E44-899B-296321B525A4}" srcOrd="0" destOrd="1" presId="urn:microsoft.com/office/officeart/2005/8/layout/list1"/>
    <dgm:cxn modelId="{60D14A19-4FA8-3047-BBF1-111AC4221504}" srcId="{874307F5-58AF-2E4D-BF95-34EEA2B81213}" destId="{46075403-D475-1246-8DFB-67BADC003EFC}" srcOrd="1" destOrd="0" parTransId="{0BAAAE77-4E0E-E746-96A9-CDAE318EBDE0}" sibTransId="{EAEE81FE-3D20-644B-A603-CF57A0C7C8BC}"/>
    <dgm:cxn modelId="{A0B2941A-CF98-FB47-9523-63E0E47FDF8F}" type="presOf" srcId="{81E5AD51-28CE-A646-B9AD-BA57151CFF1C}" destId="{7C3E4E95-8A90-EA4D-8346-43DE5C2EEB6F}" srcOrd="1" destOrd="0" presId="urn:microsoft.com/office/officeart/2005/8/layout/list1"/>
    <dgm:cxn modelId="{0253F41C-B01F-D64D-8E97-A0AA946A2ED3}" type="presOf" srcId="{A731D71E-A909-C542-9C6E-A8113EC8C953}" destId="{B6CBE757-9231-8E44-899B-296321B525A4}" srcOrd="0" destOrd="0" presId="urn:microsoft.com/office/officeart/2005/8/layout/list1"/>
    <dgm:cxn modelId="{BAF9761D-D654-284E-99A8-1E5EBCEB30C7}" type="presOf" srcId="{96F0482E-15BD-B54C-9798-B05AFFD32F70}" destId="{E557E6FF-6301-7E4E-B1EC-19C547B998EA}" srcOrd="0" destOrd="0" presId="urn:microsoft.com/office/officeart/2005/8/layout/list1"/>
    <dgm:cxn modelId="{CE43EA2D-6311-C84C-882A-444C1D5BA630}" type="presOf" srcId="{64631C80-6D22-C149-8F49-53CB9817AD62}" destId="{F314515F-5CDA-054C-AA58-4901C7F7A895}" srcOrd="0" destOrd="0" presId="urn:microsoft.com/office/officeart/2005/8/layout/list1"/>
    <dgm:cxn modelId="{95BED730-E52E-6344-B8B6-EB0B4D702B37}" srcId="{8EF5A275-EB46-3040-B463-B3EDB5123BA1}" destId="{D346F68A-3442-FD44-9B49-58406A233110}" srcOrd="0" destOrd="0" parTransId="{8102C65C-60EC-E041-8A7C-6957D1E18CC6}" sibTransId="{83394B18-F773-A54E-8E54-92BFB58980FA}"/>
    <dgm:cxn modelId="{64F2523E-C293-2545-9E04-08820BCA987F}" type="presOf" srcId="{6D680463-2DD4-644B-A6BE-4E18575EE4EB}" destId="{31A4C40F-9572-4B4C-883B-0D148351F1C0}" srcOrd="0" destOrd="1" presId="urn:microsoft.com/office/officeart/2005/8/layout/list1"/>
    <dgm:cxn modelId="{7BA26442-E7C5-DB43-9B68-A27759876AC5}" type="presOf" srcId="{874307F5-58AF-2E4D-BF95-34EEA2B81213}" destId="{CAA85C7F-2892-ED42-A391-3440DFA79F42}" srcOrd="1" destOrd="0" presId="urn:microsoft.com/office/officeart/2005/8/layout/list1"/>
    <dgm:cxn modelId="{57B60E6C-17EF-7946-BE32-5C0535A2C4D3}" type="presOf" srcId="{E98037F0-88CE-7E47-8623-82965BDD826A}" destId="{F314515F-5CDA-054C-AA58-4901C7F7A895}" srcOrd="0" destOrd="1" presId="urn:microsoft.com/office/officeart/2005/8/layout/list1"/>
    <dgm:cxn modelId="{3DEE914F-D521-1E4E-A60A-8BE19EFFBCF9}" srcId="{1B1573D4-307D-8646-A620-8D62F1AC57E1}" destId="{64631C80-6D22-C149-8F49-53CB9817AD62}" srcOrd="0" destOrd="0" parTransId="{F4821227-57BE-7D4F-BDB7-DF8B5AB58500}" sibTransId="{CD406B7E-9117-434C-B31E-E76B62847590}"/>
    <dgm:cxn modelId="{732D6E55-E553-C84F-8384-F8635CC40949}" type="presOf" srcId="{D346F68A-3442-FD44-9B49-58406A233110}" destId="{31A4C40F-9572-4B4C-883B-0D148351F1C0}" srcOrd="0" destOrd="0" presId="urn:microsoft.com/office/officeart/2005/8/layout/list1"/>
    <dgm:cxn modelId="{08399C78-E549-AC42-9ED8-41562C80680E}" srcId="{8EF5A275-EB46-3040-B463-B3EDB5123BA1}" destId="{6D680463-2DD4-644B-A6BE-4E18575EE4EB}" srcOrd="1" destOrd="0" parTransId="{128FA00D-4CA4-5444-B849-9393AE76227A}" sibTransId="{28A32E4C-C011-A344-B361-5E2C12AC7C97}"/>
    <dgm:cxn modelId="{5BDC9B8D-5215-E34D-A8C5-0C4103A5293D}" type="presOf" srcId="{8EF5A275-EB46-3040-B463-B3EDB5123BA1}" destId="{2C58E32E-1516-2042-9B4E-154EF150FF2C}" srcOrd="0" destOrd="0" presId="urn:microsoft.com/office/officeart/2005/8/layout/list1"/>
    <dgm:cxn modelId="{28E3FA94-815C-6340-ABE6-D9B0802F303A}" type="presOf" srcId="{1B1573D4-307D-8646-A620-8D62F1AC57E1}" destId="{80328DBD-5F3D-1645-AE04-F6805756A5F1}" srcOrd="1" destOrd="0" presId="urn:microsoft.com/office/officeart/2005/8/layout/list1"/>
    <dgm:cxn modelId="{CF05269C-6EF0-A049-863C-E3CA58418175}" type="presOf" srcId="{1B1573D4-307D-8646-A620-8D62F1AC57E1}" destId="{78A7E41D-6D93-134F-BB82-319C969C5AE4}" srcOrd="0" destOrd="0" presId="urn:microsoft.com/office/officeart/2005/8/layout/list1"/>
    <dgm:cxn modelId="{1F82F59E-1E8B-C249-B540-C7C4E0F49E1C}" srcId="{96F0482E-15BD-B54C-9798-B05AFFD32F70}" destId="{1B1573D4-307D-8646-A620-8D62F1AC57E1}" srcOrd="1" destOrd="0" parTransId="{B4D372F0-E278-E443-903A-437103A26223}" sibTransId="{55319AED-9CE5-5641-A8BD-DE0973F94E19}"/>
    <dgm:cxn modelId="{F12392A3-793A-4548-B8C1-DEAA26C107E5}" type="presOf" srcId="{8EF5A275-EB46-3040-B463-B3EDB5123BA1}" destId="{EF11716E-D817-C34C-BDB4-08A8CAB6DB67}" srcOrd="1" destOrd="0" presId="urn:microsoft.com/office/officeart/2005/8/layout/list1"/>
    <dgm:cxn modelId="{0744BFAE-C890-FE4B-9252-42BDFBB71BAB}" srcId="{96F0482E-15BD-B54C-9798-B05AFFD32F70}" destId="{8EF5A275-EB46-3040-B463-B3EDB5123BA1}" srcOrd="2" destOrd="0" parTransId="{F2D0756C-7ECA-C44F-9871-1D3ACACA1806}" sibTransId="{CF83DF05-8EA2-384B-9173-812E3726405E}"/>
    <dgm:cxn modelId="{1E475AB7-DEA9-7F43-9EF4-C6C6F67CA1CB}" srcId="{81E5AD51-28CE-A646-B9AD-BA57151CFF1C}" destId="{D1E478B3-69B6-6645-89BB-40BE3EF4A548}" srcOrd="1" destOrd="0" parTransId="{FF8B61EA-7F0E-DE48-B4CC-CB7B737CDAF7}" sibTransId="{5EA317C2-C6EB-E146-83C0-A8BAB9E0BA1B}"/>
    <dgm:cxn modelId="{3840A7BD-548F-B04A-84A4-B9F47F20F2B8}" srcId="{81E5AD51-28CE-A646-B9AD-BA57151CFF1C}" destId="{C0500C92-F53C-0742-8CCB-00B33C786DE6}" srcOrd="2" destOrd="0" parTransId="{9B09B6E1-7695-BD45-B289-401AC4DCB2EB}" sibTransId="{B3E09347-AA34-374E-8D6A-7EE2060218B7}"/>
    <dgm:cxn modelId="{B9D537BE-9D06-B94E-8B03-831070CE1381}" srcId="{81E5AD51-28CE-A646-B9AD-BA57151CFF1C}" destId="{12C5A71B-11DD-C14E-BE76-89B6E2AB8484}" srcOrd="0" destOrd="0" parTransId="{1003169F-1325-8B4F-B9E8-F4368A4C0309}" sibTransId="{E920A0F5-961B-9849-84EF-C6F7E2732419}"/>
    <dgm:cxn modelId="{2619FCC3-D5A8-2F47-84B1-F5D3FE225897}" srcId="{96F0482E-15BD-B54C-9798-B05AFFD32F70}" destId="{874307F5-58AF-2E4D-BF95-34EEA2B81213}" srcOrd="0" destOrd="0" parTransId="{36317281-42BC-724D-B31F-AA268191446B}" sibTransId="{8874D3C7-730E-C34A-B9B8-90251AD7F9DA}"/>
    <dgm:cxn modelId="{35A86FDC-DD72-3B4C-BE76-5B4ABD8C0D13}" type="presOf" srcId="{C0500C92-F53C-0742-8CCB-00B33C786DE6}" destId="{6A5F0713-8CF8-0D47-A0C5-47FFC894BB15}" srcOrd="0" destOrd="2" presId="urn:microsoft.com/office/officeart/2005/8/layout/list1"/>
    <dgm:cxn modelId="{465702DE-CE58-B14A-85A5-5AA3DCCD5306}" type="presOf" srcId="{81E5AD51-28CE-A646-B9AD-BA57151CFF1C}" destId="{5CA6CA6E-B5E9-2141-8AE1-FA4D51305F2E}" srcOrd="0" destOrd="0" presId="urn:microsoft.com/office/officeart/2005/8/layout/list1"/>
    <dgm:cxn modelId="{7946E7DF-8C1B-6C4B-A842-E0948F409A53}" type="presOf" srcId="{D1E478B3-69B6-6645-89BB-40BE3EF4A548}" destId="{6A5F0713-8CF8-0D47-A0C5-47FFC894BB15}" srcOrd="0" destOrd="1" presId="urn:microsoft.com/office/officeart/2005/8/layout/list1"/>
    <dgm:cxn modelId="{EB6192E6-AB87-5642-819C-D95C800F1E04}" srcId="{874307F5-58AF-2E4D-BF95-34EEA2B81213}" destId="{A731D71E-A909-C542-9C6E-A8113EC8C953}" srcOrd="0" destOrd="0" parTransId="{3817A18E-A9C7-BE4D-A842-A9C840BECDD9}" sibTransId="{E6FFA5F1-2BAD-8045-8A02-00EAE3300526}"/>
    <dgm:cxn modelId="{15F30CF6-5737-F14B-B3F6-A9FEBE38F503}" type="presOf" srcId="{874307F5-58AF-2E4D-BF95-34EEA2B81213}" destId="{5125B130-49AE-8D44-B6CE-786D510741C0}" srcOrd="0" destOrd="0" presId="urn:microsoft.com/office/officeart/2005/8/layout/list1"/>
    <dgm:cxn modelId="{7134F3FA-CC15-8642-A7E0-7DD50CAE32CF}" type="presOf" srcId="{12C5A71B-11DD-C14E-BE76-89B6E2AB8484}" destId="{6A5F0713-8CF8-0D47-A0C5-47FFC894BB15}" srcOrd="0" destOrd="0" presId="urn:microsoft.com/office/officeart/2005/8/layout/list1"/>
    <dgm:cxn modelId="{67EB33C7-95FD-764C-8C8C-F92543B22A44}" type="presParOf" srcId="{E557E6FF-6301-7E4E-B1EC-19C547B998EA}" destId="{63CAEC40-A08E-FE47-BFBF-9FA082D52218}" srcOrd="0" destOrd="0" presId="urn:microsoft.com/office/officeart/2005/8/layout/list1"/>
    <dgm:cxn modelId="{E11AD70E-726A-4948-8C2E-962A92DEA415}" type="presParOf" srcId="{63CAEC40-A08E-FE47-BFBF-9FA082D52218}" destId="{5125B130-49AE-8D44-B6CE-786D510741C0}" srcOrd="0" destOrd="0" presId="urn:microsoft.com/office/officeart/2005/8/layout/list1"/>
    <dgm:cxn modelId="{F514078E-02F4-0D4B-8DC6-53AD7C711261}" type="presParOf" srcId="{63CAEC40-A08E-FE47-BFBF-9FA082D52218}" destId="{CAA85C7F-2892-ED42-A391-3440DFA79F42}" srcOrd="1" destOrd="0" presId="urn:microsoft.com/office/officeart/2005/8/layout/list1"/>
    <dgm:cxn modelId="{8681162E-E6DA-4845-8FBD-34CE001A9460}" type="presParOf" srcId="{E557E6FF-6301-7E4E-B1EC-19C547B998EA}" destId="{448F81AF-C4BD-6A46-8AD9-EAE6C684C027}" srcOrd="1" destOrd="0" presId="urn:microsoft.com/office/officeart/2005/8/layout/list1"/>
    <dgm:cxn modelId="{454A1A26-03C5-5240-8A86-E486EB98AB14}" type="presParOf" srcId="{E557E6FF-6301-7E4E-B1EC-19C547B998EA}" destId="{B6CBE757-9231-8E44-899B-296321B525A4}" srcOrd="2" destOrd="0" presId="urn:microsoft.com/office/officeart/2005/8/layout/list1"/>
    <dgm:cxn modelId="{150C63A3-8F3B-BB49-8F85-7D6FB0301D02}" type="presParOf" srcId="{E557E6FF-6301-7E4E-B1EC-19C547B998EA}" destId="{9EB74016-350E-C741-9901-43DF3BB05F3B}" srcOrd="3" destOrd="0" presId="urn:microsoft.com/office/officeart/2005/8/layout/list1"/>
    <dgm:cxn modelId="{3858C4EC-4BAE-4245-B8C4-6AF9388201F9}" type="presParOf" srcId="{E557E6FF-6301-7E4E-B1EC-19C547B998EA}" destId="{F6CC4434-4F7A-F041-ABD3-985101E3EE52}" srcOrd="4" destOrd="0" presId="urn:microsoft.com/office/officeart/2005/8/layout/list1"/>
    <dgm:cxn modelId="{82760C82-FC67-D242-B4B5-21D0431DDE87}" type="presParOf" srcId="{F6CC4434-4F7A-F041-ABD3-985101E3EE52}" destId="{78A7E41D-6D93-134F-BB82-319C969C5AE4}" srcOrd="0" destOrd="0" presId="urn:microsoft.com/office/officeart/2005/8/layout/list1"/>
    <dgm:cxn modelId="{275BFD25-F267-BD4D-9049-3A7E8C10BA6F}" type="presParOf" srcId="{F6CC4434-4F7A-F041-ABD3-985101E3EE52}" destId="{80328DBD-5F3D-1645-AE04-F6805756A5F1}" srcOrd="1" destOrd="0" presId="urn:microsoft.com/office/officeart/2005/8/layout/list1"/>
    <dgm:cxn modelId="{73933320-0736-B545-B21E-E2E8DF6FFC06}" type="presParOf" srcId="{E557E6FF-6301-7E4E-B1EC-19C547B998EA}" destId="{536B36C2-69AB-3F43-A613-B0183E5CAE3A}" srcOrd="5" destOrd="0" presId="urn:microsoft.com/office/officeart/2005/8/layout/list1"/>
    <dgm:cxn modelId="{6FF25B99-B9AF-4C40-8395-C8B22603063E}" type="presParOf" srcId="{E557E6FF-6301-7E4E-B1EC-19C547B998EA}" destId="{F314515F-5CDA-054C-AA58-4901C7F7A895}" srcOrd="6" destOrd="0" presId="urn:microsoft.com/office/officeart/2005/8/layout/list1"/>
    <dgm:cxn modelId="{92691EE2-D092-484B-8DBD-00E51D67AA58}" type="presParOf" srcId="{E557E6FF-6301-7E4E-B1EC-19C547B998EA}" destId="{3A5E47BB-8713-E948-A651-3D576F0C263D}" srcOrd="7" destOrd="0" presId="urn:microsoft.com/office/officeart/2005/8/layout/list1"/>
    <dgm:cxn modelId="{9F6D53C7-55B8-554B-97EC-F5C22BC697C8}" type="presParOf" srcId="{E557E6FF-6301-7E4E-B1EC-19C547B998EA}" destId="{90D584D3-0E4D-BD41-8EAE-4DDB23EBA3F4}" srcOrd="8" destOrd="0" presId="urn:microsoft.com/office/officeart/2005/8/layout/list1"/>
    <dgm:cxn modelId="{1465395B-2483-8545-81AC-C436903B0FB0}" type="presParOf" srcId="{90D584D3-0E4D-BD41-8EAE-4DDB23EBA3F4}" destId="{2C58E32E-1516-2042-9B4E-154EF150FF2C}" srcOrd="0" destOrd="0" presId="urn:microsoft.com/office/officeart/2005/8/layout/list1"/>
    <dgm:cxn modelId="{C1F9EF21-B8ED-7547-9939-DCE605E47C2B}" type="presParOf" srcId="{90D584D3-0E4D-BD41-8EAE-4DDB23EBA3F4}" destId="{EF11716E-D817-C34C-BDB4-08A8CAB6DB67}" srcOrd="1" destOrd="0" presId="urn:microsoft.com/office/officeart/2005/8/layout/list1"/>
    <dgm:cxn modelId="{7CE7A5EF-3F86-1749-BED1-3D655863AC23}" type="presParOf" srcId="{E557E6FF-6301-7E4E-B1EC-19C547B998EA}" destId="{8F2129BD-7E02-CB49-8955-C5EDBA3B4A72}" srcOrd="9" destOrd="0" presId="urn:microsoft.com/office/officeart/2005/8/layout/list1"/>
    <dgm:cxn modelId="{32140D14-361C-D745-A2D2-7A8125B008D0}" type="presParOf" srcId="{E557E6FF-6301-7E4E-B1EC-19C547B998EA}" destId="{31A4C40F-9572-4B4C-883B-0D148351F1C0}" srcOrd="10" destOrd="0" presId="urn:microsoft.com/office/officeart/2005/8/layout/list1"/>
    <dgm:cxn modelId="{F5FD462A-927F-1445-A093-25C54A3F224C}" type="presParOf" srcId="{E557E6FF-6301-7E4E-B1EC-19C547B998EA}" destId="{85923199-06B0-064E-82E4-411229E26A32}" srcOrd="11" destOrd="0" presId="urn:microsoft.com/office/officeart/2005/8/layout/list1"/>
    <dgm:cxn modelId="{84877913-BF93-E54C-8A26-A54C960AC079}" type="presParOf" srcId="{E557E6FF-6301-7E4E-B1EC-19C547B998EA}" destId="{795DD588-49AB-D641-BB80-A64FC218D98B}" srcOrd="12" destOrd="0" presId="urn:microsoft.com/office/officeart/2005/8/layout/list1"/>
    <dgm:cxn modelId="{1A4B0626-F783-7A41-9F0F-4CEFE83CB980}" type="presParOf" srcId="{795DD588-49AB-D641-BB80-A64FC218D98B}" destId="{5CA6CA6E-B5E9-2141-8AE1-FA4D51305F2E}" srcOrd="0" destOrd="0" presId="urn:microsoft.com/office/officeart/2005/8/layout/list1"/>
    <dgm:cxn modelId="{3CCF8BFB-7735-4845-9C09-9BDCE356F9CC}" type="presParOf" srcId="{795DD588-49AB-D641-BB80-A64FC218D98B}" destId="{7C3E4E95-8A90-EA4D-8346-43DE5C2EEB6F}" srcOrd="1" destOrd="0" presId="urn:microsoft.com/office/officeart/2005/8/layout/list1"/>
    <dgm:cxn modelId="{53804CA6-9495-A245-9B9D-7356B670846D}" type="presParOf" srcId="{E557E6FF-6301-7E4E-B1EC-19C547B998EA}" destId="{AB104B83-BAA8-3945-A5A8-0D9F1E4AAB87}" srcOrd="13" destOrd="0" presId="urn:microsoft.com/office/officeart/2005/8/layout/list1"/>
    <dgm:cxn modelId="{06539843-8034-BA4D-BD67-0EA9798D8E24}" type="presParOf" srcId="{E557E6FF-6301-7E4E-B1EC-19C547B998EA}" destId="{6A5F0713-8CF8-0D47-A0C5-47FFC894BB1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97A1F-7270-C04C-AA75-4B8C71F6999D}" type="doc">
      <dgm:prSet loTypeId="urn:microsoft.com/office/officeart/2005/8/layout/lProcess3" loCatId="" qsTypeId="urn:microsoft.com/office/officeart/2005/8/quickstyle/simple1" qsCatId="simple" csTypeId="urn:microsoft.com/office/officeart/2005/8/colors/colorful1" csCatId="colorful" phldr="1"/>
      <dgm:spPr/>
      <dgm:t>
        <a:bodyPr/>
        <a:lstStyle/>
        <a:p>
          <a:endParaRPr lang="en-US"/>
        </a:p>
      </dgm:t>
    </dgm:pt>
    <dgm:pt modelId="{74BDE419-90FA-A149-8722-EBF775FD3253}">
      <dgm:prSet phldrT="[Text]"/>
      <dgm:spPr>
        <a:xfrm>
          <a:off x="2178" y="1268899"/>
          <a:ext cx="3365499" cy="1346199"/>
        </a:xfrm>
        <a:prstGeom prst="chevron">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Do Not review the article </a:t>
          </a:r>
        </a:p>
      </dgm:t>
    </dgm:pt>
    <dgm:pt modelId="{96EC3A82-B8AD-4443-842C-6CF34D8D3CA3}" type="parTrans" cxnId="{D0B28BBD-498A-9F4C-85BA-89DD4CD5960B}">
      <dgm:prSet/>
      <dgm:spPr/>
      <dgm:t>
        <a:bodyPr/>
        <a:lstStyle/>
        <a:p>
          <a:endParaRPr lang="en-US"/>
        </a:p>
      </dgm:t>
    </dgm:pt>
    <dgm:pt modelId="{2E954009-ECB5-1B4C-AC4A-BD7030CC7038}" type="sibTrans" cxnId="{D0B28BBD-498A-9F4C-85BA-89DD4CD5960B}">
      <dgm:prSet/>
      <dgm:spPr/>
      <dgm:t>
        <a:bodyPr/>
        <a:lstStyle/>
        <a:p>
          <a:endParaRPr lang="en-US"/>
        </a:p>
      </dgm:t>
    </dgm:pt>
    <dgm:pt modelId="{2B877C45-1BFE-484B-A841-2C6C422D240C}">
      <dgm:prSet/>
      <dgm:spPr>
        <a:xfrm>
          <a:off x="2930163" y="1383326"/>
          <a:ext cx="2793365" cy="1117346"/>
        </a:xfrm>
        <a:prstGeom prst="chevron">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If you have a conflict of interest </a:t>
          </a:r>
        </a:p>
      </dgm:t>
    </dgm:pt>
    <dgm:pt modelId="{75987318-4F15-5C4C-AAE4-AF3E001B7611}" type="parTrans" cxnId="{51A0DB26-73CE-EF44-B1E6-10051CDE65A0}">
      <dgm:prSet/>
      <dgm:spPr/>
      <dgm:t>
        <a:bodyPr/>
        <a:lstStyle/>
        <a:p>
          <a:endParaRPr lang="en-US"/>
        </a:p>
      </dgm:t>
    </dgm:pt>
    <dgm:pt modelId="{3663F9A5-35BD-9E44-83C2-5A6A35A18285}" type="sibTrans" cxnId="{51A0DB26-73CE-EF44-B1E6-10051CDE65A0}">
      <dgm:prSet/>
      <dgm:spPr/>
      <dgm:t>
        <a:bodyPr/>
        <a:lstStyle/>
        <a:p>
          <a:endParaRPr lang="en-US"/>
        </a:p>
      </dgm:t>
    </dgm:pt>
    <dgm:pt modelId="{A9832E8B-4858-1844-87F3-33EA6FCC3DF4}">
      <dgm:prSet/>
      <dgm:spPr>
        <a:xfrm>
          <a:off x="2178" y="2803567"/>
          <a:ext cx="3365499" cy="1346199"/>
        </a:xfrm>
        <a:prstGeom prst="chevron">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Do Not share this article </a:t>
          </a:r>
        </a:p>
      </dgm:t>
    </dgm:pt>
    <dgm:pt modelId="{32CE90C5-2DC0-8444-9A2A-10E5F33FD97D}" type="parTrans" cxnId="{E729320C-0388-3F4E-A9CC-BF8B7B4CD93F}">
      <dgm:prSet/>
      <dgm:spPr/>
      <dgm:t>
        <a:bodyPr/>
        <a:lstStyle/>
        <a:p>
          <a:endParaRPr lang="en-US"/>
        </a:p>
      </dgm:t>
    </dgm:pt>
    <dgm:pt modelId="{91C4D08F-6BCE-7844-BC72-7483078BA566}" type="sibTrans" cxnId="{E729320C-0388-3F4E-A9CC-BF8B7B4CD93F}">
      <dgm:prSet/>
      <dgm:spPr/>
      <dgm:t>
        <a:bodyPr/>
        <a:lstStyle/>
        <a:p>
          <a:endParaRPr lang="en-US"/>
        </a:p>
      </dgm:t>
    </dgm:pt>
    <dgm:pt modelId="{A3A74569-EF39-094A-8161-92CFA3448270}">
      <dgm:prSet/>
      <dgm:spPr>
        <a:xfrm>
          <a:off x="2930163" y="2917994"/>
          <a:ext cx="2793365" cy="1117346"/>
        </a:xfrm>
        <a:prstGeom prst="chevron">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With anyone</a:t>
          </a:r>
          <a:endParaRPr lang="en-US" dirty="0">
            <a:solidFill>
              <a:sysClr val="windowText" lastClr="000000">
                <a:hueOff val="0"/>
                <a:satOff val="0"/>
                <a:lumOff val="0"/>
                <a:alphaOff val="0"/>
              </a:sysClr>
            </a:solidFill>
            <a:latin typeface="Calibri" panose="020F0502020204030204"/>
            <a:ea typeface="+mn-ea"/>
            <a:cs typeface="+mn-cs"/>
          </a:endParaRPr>
        </a:p>
      </dgm:t>
    </dgm:pt>
    <dgm:pt modelId="{C416441F-5BE8-9B45-86DF-9ADC796C83EE}" type="parTrans" cxnId="{E5C5FC69-F5EA-6240-AF79-DF9B86D8BD10}">
      <dgm:prSet/>
      <dgm:spPr/>
      <dgm:t>
        <a:bodyPr/>
        <a:lstStyle/>
        <a:p>
          <a:endParaRPr lang="en-US"/>
        </a:p>
      </dgm:t>
    </dgm:pt>
    <dgm:pt modelId="{34F3DF22-9147-E945-B14C-2E207E47AD0B}" type="sibTrans" cxnId="{E5C5FC69-F5EA-6240-AF79-DF9B86D8BD10}">
      <dgm:prSet/>
      <dgm:spPr/>
      <dgm:t>
        <a:bodyPr/>
        <a:lstStyle/>
        <a:p>
          <a:endParaRPr lang="en-US"/>
        </a:p>
      </dgm:t>
    </dgm:pt>
    <dgm:pt modelId="{B4340E45-C173-5247-B11D-377F4E9B1D88}">
      <dgm:prSet/>
      <dgm:spPr>
        <a:xfrm>
          <a:off x="5332456" y="2917994"/>
          <a:ext cx="2793365" cy="1117346"/>
        </a:xfrm>
        <a:prstGeom prst="chevron">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Or contact the author directly</a:t>
          </a:r>
        </a:p>
      </dgm:t>
    </dgm:pt>
    <dgm:pt modelId="{0A04A20A-444B-9649-A840-5308A03D7F2F}" type="parTrans" cxnId="{13A8D735-6114-7E41-93F1-E1DA3E372627}">
      <dgm:prSet/>
      <dgm:spPr/>
      <dgm:t>
        <a:bodyPr/>
        <a:lstStyle/>
        <a:p>
          <a:endParaRPr lang="en-US"/>
        </a:p>
      </dgm:t>
    </dgm:pt>
    <dgm:pt modelId="{34BCA3AD-EBF4-0F4C-AE39-C63B6FB90F4B}" type="sibTrans" cxnId="{13A8D735-6114-7E41-93F1-E1DA3E372627}">
      <dgm:prSet/>
      <dgm:spPr/>
      <dgm:t>
        <a:bodyPr/>
        <a:lstStyle/>
        <a:p>
          <a:endParaRPr lang="en-US"/>
        </a:p>
      </dgm:t>
    </dgm:pt>
    <dgm:pt modelId="{DA7EB9D9-8A96-B644-8E26-903E43444BDF}" type="pres">
      <dgm:prSet presAssocID="{24697A1F-7270-C04C-AA75-4B8C71F6999D}" presName="Name0" presStyleCnt="0">
        <dgm:presLayoutVars>
          <dgm:chPref val="3"/>
          <dgm:dir/>
          <dgm:animLvl val="lvl"/>
          <dgm:resizeHandles/>
        </dgm:presLayoutVars>
      </dgm:prSet>
      <dgm:spPr/>
    </dgm:pt>
    <dgm:pt modelId="{8C097F17-4B59-8748-A4AE-097EE800A230}" type="pres">
      <dgm:prSet presAssocID="{74BDE419-90FA-A149-8722-EBF775FD3253}" presName="horFlow" presStyleCnt="0"/>
      <dgm:spPr/>
    </dgm:pt>
    <dgm:pt modelId="{AC0AF13B-4FCF-2B4F-81DE-2D64661C5DCA}" type="pres">
      <dgm:prSet presAssocID="{74BDE419-90FA-A149-8722-EBF775FD3253}" presName="bigChev" presStyleLbl="node1" presStyleIdx="0" presStyleCnt="2"/>
      <dgm:spPr/>
    </dgm:pt>
    <dgm:pt modelId="{DFFC15F8-EA34-9545-82A1-C674BCA1703A}" type="pres">
      <dgm:prSet presAssocID="{75987318-4F15-5C4C-AAE4-AF3E001B7611}" presName="parTrans" presStyleCnt="0"/>
      <dgm:spPr/>
    </dgm:pt>
    <dgm:pt modelId="{787809F2-7518-1B42-8547-A935F04A6774}" type="pres">
      <dgm:prSet presAssocID="{2B877C45-1BFE-484B-A841-2C6C422D240C}" presName="node" presStyleLbl="alignAccFollowNode1" presStyleIdx="0" presStyleCnt="3">
        <dgm:presLayoutVars>
          <dgm:bulletEnabled val="1"/>
        </dgm:presLayoutVars>
      </dgm:prSet>
      <dgm:spPr/>
    </dgm:pt>
    <dgm:pt modelId="{331B7164-3324-144E-B9D8-BA5C17D02C6C}" type="pres">
      <dgm:prSet presAssocID="{74BDE419-90FA-A149-8722-EBF775FD3253}" presName="vSp" presStyleCnt="0"/>
      <dgm:spPr/>
    </dgm:pt>
    <dgm:pt modelId="{1BD9B589-9260-C740-BBAE-FF10D830F235}" type="pres">
      <dgm:prSet presAssocID="{A9832E8B-4858-1844-87F3-33EA6FCC3DF4}" presName="horFlow" presStyleCnt="0"/>
      <dgm:spPr/>
    </dgm:pt>
    <dgm:pt modelId="{CB6D3D12-30A7-B34E-8818-3479AEBCCF61}" type="pres">
      <dgm:prSet presAssocID="{A9832E8B-4858-1844-87F3-33EA6FCC3DF4}" presName="bigChev" presStyleLbl="node1" presStyleIdx="1" presStyleCnt="2"/>
      <dgm:spPr/>
    </dgm:pt>
    <dgm:pt modelId="{2BBEC713-E120-5A42-9AE2-5DA19AC15853}" type="pres">
      <dgm:prSet presAssocID="{C416441F-5BE8-9B45-86DF-9ADC796C83EE}" presName="parTrans" presStyleCnt="0"/>
      <dgm:spPr/>
    </dgm:pt>
    <dgm:pt modelId="{73F76901-9C2F-164E-A171-8B490EB49DE0}" type="pres">
      <dgm:prSet presAssocID="{A3A74569-EF39-094A-8161-92CFA3448270}" presName="node" presStyleLbl="alignAccFollowNode1" presStyleIdx="1" presStyleCnt="3">
        <dgm:presLayoutVars>
          <dgm:bulletEnabled val="1"/>
        </dgm:presLayoutVars>
      </dgm:prSet>
      <dgm:spPr/>
    </dgm:pt>
    <dgm:pt modelId="{7E3E3902-1FF4-D448-A2D2-9A70241D610E}" type="pres">
      <dgm:prSet presAssocID="{34F3DF22-9147-E945-B14C-2E207E47AD0B}" presName="sibTrans" presStyleCnt="0"/>
      <dgm:spPr/>
    </dgm:pt>
    <dgm:pt modelId="{03C3A841-1AFA-E94F-A83A-6344182EEE39}" type="pres">
      <dgm:prSet presAssocID="{B4340E45-C173-5247-B11D-377F4E9B1D88}" presName="node" presStyleLbl="alignAccFollowNode1" presStyleIdx="2" presStyleCnt="3">
        <dgm:presLayoutVars>
          <dgm:bulletEnabled val="1"/>
        </dgm:presLayoutVars>
      </dgm:prSet>
      <dgm:spPr/>
    </dgm:pt>
  </dgm:ptLst>
  <dgm:cxnLst>
    <dgm:cxn modelId="{E729320C-0388-3F4E-A9CC-BF8B7B4CD93F}" srcId="{24697A1F-7270-C04C-AA75-4B8C71F6999D}" destId="{A9832E8B-4858-1844-87F3-33EA6FCC3DF4}" srcOrd="1" destOrd="0" parTransId="{32CE90C5-2DC0-8444-9A2A-10E5F33FD97D}" sibTransId="{91C4D08F-6BCE-7844-BC72-7483078BA566}"/>
    <dgm:cxn modelId="{B95E8523-FBE9-534A-B308-07462FA3B26A}" type="presOf" srcId="{2B877C45-1BFE-484B-A841-2C6C422D240C}" destId="{787809F2-7518-1B42-8547-A935F04A6774}" srcOrd="0" destOrd="0" presId="urn:microsoft.com/office/officeart/2005/8/layout/lProcess3"/>
    <dgm:cxn modelId="{51A0DB26-73CE-EF44-B1E6-10051CDE65A0}" srcId="{74BDE419-90FA-A149-8722-EBF775FD3253}" destId="{2B877C45-1BFE-484B-A841-2C6C422D240C}" srcOrd="0" destOrd="0" parTransId="{75987318-4F15-5C4C-AAE4-AF3E001B7611}" sibTransId="{3663F9A5-35BD-9E44-83C2-5A6A35A18285}"/>
    <dgm:cxn modelId="{58907633-68EB-DB47-9E0A-18E7E19FC95F}" type="presOf" srcId="{A9832E8B-4858-1844-87F3-33EA6FCC3DF4}" destId="{CB6D3D12-30A7-B34E-8818-3479AEBCCF61}" srcOrd="0" destOrd="0" presId="urn:microsoft.com/office/officeart/2005/8/layout/lProcess3"/>
    <dgm:cxn modelId="{13A8D735-6114-7E41-93F1-E1DA3E372627}" srcId="{A9832E8B-4858-1844-87F3-33EA6FCC3DF4}" destId="{B4340E45-C173-5247-B11D-377F4E9B1D88}" srcOrd="1" destOrd="0" parTransId="{0A04A20A-444B-9649-A840-5308A03D7F2F}" sibTransId="{34BCA3AD-EBF4-0F4C-AE39-C63B6FB90F4B}"/>
    <dgm:cxn modelId="{E5C5FC69-F5EA-6240-AF79-DF9B86D8BD10}" srcId="{A9832E8B-4858-1844-87F3-33EA6FCC3DF4}" destId="{A3A74569-EF39-094A-8161-92CFA3448270}" srcOrd="0" destOrd="0" parTransId="{C416441F-5BE8-9B45-86DF-9ADC796C83EE}" sibTransId="{34F3DF22-9147-E945-B14C-2E207E47AD0B}"/>
    <dgm:cxn modelId="{0901699E-5F54-5C45-9FB4-FB52CC4EE115}" type="presOf" srcId="{B4340E45-C173-5247-B11D-377F4E9B1D88}" destId="{03C3A841-1AFA-E94F-A83A-6344182EEE39}" srcOrd="0" destOrd="0" presId="urn:microsoft.com/office/officeart/2005/8/layout/lProcess3"/>
    <dgm:cxn modelId="{D489C2B7-6AB3-7E40-9A25-9E415F145402}" type="presOf" srcId="{74BDE419-90FA-A149-8722-EBF775FD3253}" destId="{AC0AF13B-4FCF-2B4F-81DE-2D64661C5DCA}" srcOrd="0" destOrd="0" presId="urn:microsoft.com/office/officeart/2005/8/layout/lProcess3"/>
    <dgm:cxn modelId="{D0B28BBD-498A-9F4C-85BA-89DD4CD5960B}" srcId="{24697A1F-7270-C04C-AA75-4B8C71F6999D}" destId="{74BDE419-90FA-A149-8722-EBF775FD3253}" srcOrd="0" destOrd="0" parTransId="{96EC3A82-B8AD-4443-842C-6CF34D8D3CA3}" sibTransId="{2E954009-ECB5-1B4C-AC4A-BD7030CC7038}"/>
    <dgm:cxn modelId="{9376D0DA-E6EC-C043-BDD7-F4F0F56CFC32}" type="presOf" srcId="{A3A74569-EF39-094A-8161-92CFA3448270}" destId="{73F76901-9C2F-164E-A171-8B490EB49DE0}" srcOrd="0" destOrd="0" presId="urn:microsoft.com/office/officeart/2005/8/layout/lProcess3"/>
    <dgm:cxn modelId="{8DB754EC-A2B3-CD43-9A6C-2B05D717CD78}" type="presOf" srcId="{24697A1F-7270-C04C-AA75-4B8C71F6999D}" destId="{DA7EB9D9-8A96-B644-8E26-903E43444BDF}" srcOrd="0" destOrd="0" presId="urn:microsoft.com/office/officeart/2005/8/layout/lProcess3"/>
    <dgm:cxn modelId="{A7C0ECBE-E283-EA44-84E9-D065C2FF6049}" type="presParOf" srcId="{DA7EB9D9-8A96-B644-8E26-903E43444BDF}" destId="{8C097F17-4B59-8748-A4AE-097EE800A230}" srcOrd="0" destOrd="0" presId="urn:microsoft.com/office/officeart/2005/8/layout/lProcess3"/>
    <dgm:cxn modelId="{090EB63E-6E21-CD47-84C2-FF2133B179ED}" type="presParOf" srcId="{8C097F17-4B59-8748-A4AE-097EE800A230}" destId="{AC0AF13B-4FCF-2B4F-81DE-2D64661C5DCA}" srcOrd="0" destOrd="0" presId="urn:microsoft.com/office/officeart/2005/8/layout/lProcess3"/>
    <dgm:cxn modelId="{32123F1F-EEA0-EE4C-9FB0-A37AC60B9B28}" type="presParOf" srcId="{8C097F17-4B59-8748-A4AE-097EE800A230}" destId="{DFFC15F8-EA34-9545-82A1-C674BCA1703A}" srcOrd="1" destOrd="0" presId="urn:microsoft.com/office/officeart/2005/8/layout/lProcess3"/>
    <dgm:cxn modelId="{6ECB4390-C23A-F542-B212-73966C213CE2}" type="presParOf" srcId="{8C097F17-4B59-8748-A4AE-097EE800A230}" destId="{787809F2-7518-1B42-8547-A935F04A6774}" srcOrd="2" destOrd="0" presId="urn:microsoft.com/office/officeart/2005/8/layout/lProcess3"/>
    <dgm:cxn modelId="{FEB3BB16-1156-EE4F-8EDA-68DAE3950A2F}" type="presParOf" srcId="{DA7EB9D9-8A96-B644-8E26-903E43444BDF}" destId="{331B7164-3324-144E-B9D8-BA5C17D02C6C}" srcOrd="1" destOrd="0" presId="urn:microsoft.com/office/officeart/2005/8/layout/lProcess3"/>
    <dgm:cxn modelId="{C776BA3E-BB13-EC4D-94C2-5DE0A42B63B2}" type="presParOf" srcId="{DA7EB9D9-8A96-B644-8E26-903E43444BDF}" destId="{1BD9B589-9260-C740-BBAE-FF10D830F235}" srcOrd="2" destOrd="0" presId="urn:microsoft.com/office/officeart/2005/8/layout/lProcess3"/>
    <dgm:cxn modelId="{A778B535-91DF-3D4B-AFC8-8163BB9AF226}" type="presParOf" srcId="{1BD9B589-9260-C740-BBAE-FF10D830F235}" destId="{CB6D3D12-30A7-B34E-8818-3479AEBCCF61}" srcOrd="0" destOrd="0" presId="urn:microsoft.com/office/officeart/2005/8/layout/lProcess3"/>
    <dgm:cxn modelId="{C239CCDA-DD2C-6448-981A-AF9546C00D2F}" type="presParOf" srcId="{1BD9B589-9260-C740-BBAE-FF10D830F235}" destId="{2BBEC713-E120-5A42-9AE2-5DA19AC15853}" srcOrd="1" destOrd="0" presId="urn:microsoft.com/office/officeart/2005/8/layout/lProcess3"/>
    <dgm:cxn modelId="{30A250BF-53C3-6D44-844E-0B13D5F6308D}" type="presParOf" srcId="{1BD9B589-9260-C740-BBAE-FF10D830F235}" destId="{73F76901-9C2F-164E-A171-8B490EB49DE0}" srcOrd="2" destOrd="0" presId="urn:microsoft.com/office/officeart/2005/8/layout/lProcess3"/>
    <dgm:cxn modelId="{140AD6F0-50C7-1E46-B42D-DF9365A6A887}" type="presParOf" srcId="{1BD9B589-9260-C740-BBAE-FF10D830F235}" destId="{7E3E3902-1FF4-D448-A2D2-9A70241D610E}" srcOrd="3" destOrd="0" presId="urn:microsoft.com/office/officeart/2005/8/layout/lProcess3"/>
    <dgm:cxn modelId="{1639C075-D4C2-0A49-ABB3-EC1EE5FA7EBB}" type="presParOf" srcId="{1BD9B589-9260-C740-BBAE-FF10D830F235}" destId="{03C3A841-1AFA-E94F-A83A-6344182EEE39}"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48F034-BAE3-5040-BD3A-7869AC4C4868}" type="doc">
      <dgm:prSet loTypeId="urn:microsoft.com/office/officeart/2005/8/layout/matrix1" loCatId="" qsTypeId="urn:microsoft.com/office/officeart/2005/8/quickstyle/simple2" qsCatId="simple" csTypeId="urn:microsoft.com/office/officeart/2005/8/colors/colorful1" csCatId="colorful" phldr="1"/>
      <dgm:spPr/>
      <dgm:t>
        <a:bodyPr/>
        <a:lstStyle/>
        <a:p>
          <a:endParaRPr lang="en-US"/>
        </a:p>
      </dgm:t>
    </dgm:pt>
    <dgm:pt modelId="{40E54CF1-00D2-BE44-87FD-49FEE299D1B7}">
      <dgm:prSet phldrT="[Text]"/>
      <dgm:spPr>
        <a:xfrm>
          <a:off x="2813176" y="1442414"/>
          <a:ext cx="2411294" cy="961609"/>
        </a:xfrm>
        <a:prstGeom prst="roundRect">
          <a:avLst/>
        </a:prstGeom>
      </dgm:spPr>
      <dgm:t>
        <a:bodyPr/>
        <a:lstStyle/>
        <a:p>
          <a:pPr>
            <a:buNone/>
          </a:pPr>
          <a:r>
            <a:rPr lang="en-US">
              <a:latin typeface="Calibri" panose="020F0502020204030204"/>
              <a:ea typeface="+mn-ea"/>
              <a:cs typeface="+mn-cs"/>
            </a:rPr>
            <a:t>Final Steps</a:t>
          </a:r>
          <a:endParaRPr lang="en-US" dirty="0">
            <a:latin typeface="Calibri" panose="020F0502020204030204"/>
            <a:ea typeface="+mn-ea"/>
            <a:cs typeface="+mn-cs"/>
          </a:endParaRPr>
        </a:p>
      </dgm:t>
    </dgm:pt>
    <dgm:pt modelId="{BEF151F6-396A-0D48-B03B-89376E19489B}" type="parTrans" cxnId="{1F20A8FF-3D08-494C-B1E8-4F606B3CFDCA}">
      <dgm:prSet/>
      <dgm:spPr/>
      <dgm:t>
        <a:bodyPr/>
        <a:lstStyle/>
        <a:p>
          <a:endParaRPr lang="en-US"/>
        </a:p>
      </dgm:t>
    </dgm:pt>
    <dgm:pt modelId="{9F31FFAB-926E-534E-B54A-4AD86ECC8345}" type="sibTrans" cxnId="{1F20A8FF-3D08-494C-B1E8-4F606B3CFDCA}">
      <dgm:prSet/>
      <dgm:spPr/>
      <dgm:t>
        <a:bodyPr/>
        <a:lstStyle/>
        <a:p>
          <a:endParaRPr lang="en-US"/>
        </a:p>
      </dgm:t>
    </dgm:pt>
    <dgm:pt modelId="{E2208EDF-B367-F048-9B46-5D9F17056868}">
      <dgm:prSet phldrT="[Text]"/>
      <dgm:spPr>
        <a:xfrm rot="16200000">
          <a:off x="1047802" y="-1047802"/>
          <a:ext cx="1923219" cy="4018823"/>
        </a:xfrm>
        <a:prstGeom prst="round1Rect">
          <a:avLst/>
        </a:prstGeom>
      </dgm:spPr>
      <dgm:t>
        <a:bodyPr/>
        <a:lstStyle/>
        <a:p>
          <a:pPr>
            <a:buNone/>
          </a:pPr>
          <a:r>
            <a:rPr lang="en-US">
              <a:latin typeface="Calibri" panose="020F0502020204030204"/>
              <a:ea typeface="+mn-ea"/>
              <a:cs typeface="+mn-cs"/>
            </a:rPr>
            <a:t>Double check your comments</a:t>
          </a:r>
          <a:endParaRPr lang="en-US" dirty="0">
            <a:latin typeface="Calibri" panose="020F0502020204030204"/>
            <a:ea typeface="+mn-ea"/>
            <a:cs typeface="+mn-cs"/>
          </a:endParaRPr>
        </a:p>
      </dgm:t>
    </dgm:pt>
    <dgm:pt modelId="{4BD4FDAC-0963-2D4A-9A04-DA06AFF3CEA5}" type="parTrans" cxnId="{E4AB1E12-47BF-0D4F-830A-A91D06C163C8}">
      <dgm:prSet/>
      <dgm:spPr/>
      <dgm:t>
        <a:bodyPr/>
        <a:lstStyle/>
        <a:p>
          <a:endParaRPr lang="en-US"/>
        </a:p>
      </dgm:t>
    </dgm:pt>
    <dgm:pt modelId="{62EDB057-4811-E347-8483-3945FE038A09}" type="sibTrans" cxnId="{E4AB1E12-47BF-0D4F-830A-A91D06C163C8}">
      <dgm:prSet/>
      <dgm:spPr/>
      <dgm:t>
        <a:bodyPr/>
        <a:lstStyle/>
        <a:p>
          <a:endParaRPr lang="en-US"/>
        </a:p>
      </dgm:t>
    </dgm:pt>
    <dgm:pt modelId="{016A3B7F-7B17-F841-AEC2-9476F78255F0}">
      <dgm:prSet/>
      <dgm:spPr>
        <a:xfrm>
          <a:off x="4018823" y="0"/>
          <a:ext cx="4018823" cy="1923219"/>
        </a:xfrm>
        <a:prstGeom prst="round1Rect">
          <a:avLst/>
        </a:prstGeom>
      </dgm:spPr>
      <dgm:t>
        <a:bodyPr/>
        <a:lstStyle/>
        <a:p>
          <a:pPr>
            <a:buNone/>
          </a:pPr>
          <a:r>
            <a:rPr lang="en-US">
              <a:latin typeface="Calibri" panose="020F0502020204030204"/>
              <a:ea typeface="+mn-ea"/>
              <a:cs typeface="+mn-cs"/>
            </a:rPr>
            <a:t>Ensure the feedback is constructive and clear</a:t>
          </a:r>
          <a:endParaRPr lang="en-US" dirty="0">
            <a:latin typeface="Calibri" panose="020F0502020204030204"/>
            <a:ea typeface="+mn-ea"/>
            <a:cs typeface="+mn-cs"/>
          </a:endParaRPr>
        </a:p>
      </dgm:t>
    </dgm:pt>
    <dgm:pt modelId="{F797897B-48AD-C54A-AC50-8AF97AE1262A}" type="parTrans" cxnId="{0F78B063-E21C-0045-8D27-7DD0CB4FA0DE}">
      <dgm:prSet/>
      <dgm:spPr/>
      <dgm:t>
        <a:bodyPr/>
        <a:lstStyle/>
        <a:p>
          <a:endParaRPr lang="en-US"/>
        </a:p>
      </dgm:t>
    </dgm:pt>
    <dgm:pt modelId="{0676D469-9219-4F4B-909D-270E2139D076}" type="sibTrans" cxnId="{0F78B063-E21C-0045-8D27-7DD0CB4FA0DE}">
      <dgm:prSet/>
      <dgm:spPr/>
      <dgm:t>
        <a:bodyPr/>
        <a:lstStyle/>
        <a:p>
          <a:endParaRPr lang="en-US"/>
        </a:p>
      </dgm:t>
    </dgm:pt>
    <dgm:pt modelId="{0BDFF703-4FA3-8548-8311-64F7EF2D1B0B}">
      <dgm:prSet/>
      <dgm:spPr>
        <a:xfrm rot="5400000">
          <a:off x="5066625" y="875417"/>
          <a:ext cx="1923219" cy="4018823"/>
        </a:xfrm>
      </dgm:spPr>
      <dgm:t>
        <a:bodyPr/>
        <a:lstStyle/>
        <a:p>
          <a:pPr>
            <a:buNone/>
          </a:pPr>
          <a:r>
            <a:rPr lang="en-US" dirty="0">
              <a:latin typeface="Calibri" panose="020F0502020204030204"/>
              <a:ea typeface="+mn-ea"/>
              <a:cs typeface="+mn-cs"/>
            </a:rPr>
            <a:t>Focus on the scientific accuracy</a:t>
          </a:r>
        </a:p>
      </dgm:t>
    </dgm:pt>
    <dgm:pt modelId="{1DC7ED08-3A43-BC4C-9953-FA1B63228C39}" type="parTrans" cxnId="{2EAA5E2C-C14D-5040-A346-89A9EBA604E5}">
      <dgm:prSet/>
      <dgm:spPr/>
      <dgm:t>
        <a:bodyPr/>
        <a:lstStyle/>
        <a:p>
          <a:endParaRPr lang="en-US"/>
        </a:p>
      </dgm:t>
    </dgm:pt>
    <dgm:pt modelId="{7EA8DCA8-5F29-9344-AC1A-6B615E901DB7}" type="sibTrans" cxnId="{2EAA5E2C-C14D-5040-A346-89A9EBA604E5}">
      <dgm:prSet/>
      <dgm:spPr/>
      <dgm:t>
        <a:bodyPr/>
        <a:lstStyle/>
        <a:p>
          <a:endParaRPr lang="en-US"/>
        </a:p>
      </dgm:t>
    </dgm:pt>
    <dgm:pt modelId="{3BF52A60-F52F-45C7-9BA7-9DAEB29EF13F}">
      <dgm:prSet/>
      <dgm:spPr/>
      <dgm:t>
        <a:bodyPr/>
        <a:lstStyle/>
        <a:p>
          <a:endParaRPr lang="en-US" dirty="0"/>
        </a:p>
      </dgm:t>
    </dgm:pt>
    <dgm:pt modelId="{10AB923B-382B-41F5-85E0-5D4BDD5496AF}" type="parTrans" cxnId="{FD163F74-4A2A-4EC8-86B6-7C44EAC13DA7}">
      <dgm:prSet/>
      <dgm:spPr/>
      <dgm:t>
        <a:bodyPr/>
        <a:lstStyle/>
        <a:p>
          <a:endParaRPr lang="en-US"/>
        </a:p>
      </dgm:t>
    </dgm:pt>
    <dgm:pt modelId="{7BED715C-E4EE-4CE8-9520-AE0FA10E7696}" type="sibTrans" cxnId="{FD163F74-4A2A-4EC8-86B6-7C44EAC13DA7}">
      <dgm:prSet/>
      <dgm:spPr/>
      <dgm:t>
        <a:bodyPr/>
        <a:lstStyle/>
        <a:p>
          <a:endParaRPr lang="en-US"/>
        </a:p>
      </dgm:t>
    </dgm:pt>
    <dgm:pt modelId="{F4B7EDD8-4764-5C44-96FC-596FC7AD0B3E}">
      <dgm:prSet/>
      <dgm:spPr>
        <a:xfrm>
          <a:off x="4018823" y="0"/>
          <a:ext cx="4018823" cy="1923219"/>
        </a:xfrm>
      </dgm:spPr>
      <dgm:t>
        <a:bodyPr/>
        <a:lstStyle/>
        <a:p>
          <a:pPr>
            <a:buNone/>
          </a:pPr>
          <a:r>
            <a:rPr lang="en-US" dirty="0">
              <a:latin typeface="Calibri" panose="020F0502020204030204"/>
              <a:ea typeface="+mn-ea"/>
              <a:cs typeface="+mn-cs"/>
            </a:rPr>
            <a:t>Cross-reference mentor's comments</a:t>
          </a:r>
        </a:p>
      </dgm:t>
    </dgm:pt>
    <dgm:pt modelId="{753C90A0-E34F-824D-A366-D93C67EA4BF3}" type="parTrans" cxnId="{9EDF2E31-C14D-8C43-B9CF-9743E6F34E26}">
      <dgm:prSet/>
      <dgm:spPr/>
      <dgm:t>
        <a:bodyPr/>
        <a:lstStyle/>
        <a:p>
          <a:endParaRPr lang="en-US"/>
        </a:p>
      </dgm:t>
    </dgm:pt>
    <dgm:pt modelId="{5E84AD7D-3596-7947-B66E-F0C374F434B4}" type="sibTrans" cxnId="{9EDF2E31-C14D-8C43-B9CF-9743E6F34E26}">
      <dgm:prSet/>
      <dgm:spPr/>
      <dgm:t>
        <a:bodyPr/>
        <a:lstStyle/>
        <a:p>
          <a:endParaRPr lang="en-US"/>
        </a:p>
      </dgm:t>
    </dgm:pt>
    <dgm:pt modelId="{11D534BA-E51E-B549-9170-785667526729}" type="pres">
      <dgm:prSet presAssocID="{6248F034-BAE3-5040-BD3A-7869AC4C4868}" presName="diagram" presStyleCnt="0">
        <dgm:presLayoutVars>
          <dgm:chMax val="1"/>
          <dgm:dir/>
          <dgm:animLvl val="ctr"/>
          <dgm:resizeHandles val="exact"/>
        </dgm:presLayoutVars>
      </dgm:prSet>
      <dgm:spPr/>
    </dgm:pt>
    <dgm:pt modelId="{57A30500-7AFE-5D44-9C32-2CD652C0C184}" type="pres">
      <dgm:prSet presAssocID="{6248F034-BAE3-5040-BD3A-7869AC4C4868}" presName="matrix" presStyleCnt="0"/>
      <dgm:spPr/>
    </dgm:pt>
    <dgm:pt modelId="{A52F8EDD-115F-C643-AF83-D8942E69E446}" type="pres">
      <dgm:prSet presAssocID="{6248F034-BAE3-5040-BD3A-7869AC4C4868}" presName="tile1" presStyleLbl="node1" presStyleIdx="0" presStyleCnt="4"/>
      <dgm:spPr/>
    </dgm:pt>
    <dgm:pt modelId="{188A8B79-8727-FB4D-9C00-288D8FBA2543}" type="pres">
      <dgm:prSet presAssocID="{6248F034-BAE3-5040-BD3A-7869AC4C4868}" presName="tile1text" presStyleLbl="node1" presStyleIdx="0" presStyleCnt="4">
        <dgm:presLayoutVars>
          <dgm:chMax val="0"/>
          <dgm:chPref val="0"/>
          <dgm:bulletEnabled val="1"/>
        </dgm:presLayoutVars>
      </dgm:prSet>
      <dgm:spPr/>
    </dgm:pt>
    <dgm:pt modelId="{286A6F51-95D3-7344-8FE8-63239C5E725D}" type="pres">
      <dgm:prSet presAssocID="{6248F034-BAE3-5040-BD3A-7869AC4C4868}" presName="tile2" presStyleLbl="node1" presStyleIdx="1" presStyleCnt="4"/>
      <dgm:spPr/>
    </dgm:pt>
    <dgm:pt modelId="{34E27B62-8A6D-D746-9F8A-7D02378BCE7F}" type="pres">
      <dgm:prSet presAssocID="{6248F034-BAE3-5040-BD3A-7869AC4C4868}" presName="tile2text" presStyleLbl="node1" presStyleIdx="1" presStyleCnt="4">
        <dgm:presLayoutVars>
          <dgm:chMax val="0"/>
          <dgm:chPref val="0"/>
          <dgm:bulletEnabled val="1"/>
        </dgm:presLayoutVars>
      </dgm:prSet>
      <dgm:spPr/>
    </dgm:pt>
    <dgm:pt modelId="{5C2E1BD0-913C-A841-A85B-EB1B190ABF99}" type="pres">
      <dgm:prSet presAssocID="{6248F034-BAE3-5040-BD3A-7869AC4C4868}" presName="tile3" presStyleLbl="node1" presStyleIdx="2" presStyleCnt="4"/>
      <dgm:spPr>
        <a:prstGeom prst="round1Rect">
          <a:avLst/>
        </a:prstGeom>
      </dgm:spPr>
    </dgm:pt>
    <dgm:pt modelId="{D82AC97A-AAF1-2C4F-95C6-A5DAD8B7C0C6}" type="pres">
      <dgm:prSet presAssocID="{6248F034-BAE3-5040-BD3A-7869AC4C4868}" presName="tile3text" presStyleLbl="node1" presStyleIdx="2" presStyleCnt="4">
        <dgm:presLayoutVars>
          <dgm:chMax val="0"/>
          <dgm:chPref val="0"/>
          <dgm:bulletEnabled val="1"/>
        </dgm:presLayoutVars>
      </dgm:prSet>
      <dgm:spPr/>
    </dgm:pt>
    <dgm:pt modelId="{C641D16F-A7DD-8F44-8D63-D6D7AC1DA6FD}" type="pres">
      <dgm:prSet presAssocID="{6248F034-BAE3-5040-BD3A-7869AC4C4868}" presName="tile4" presStyleLbl="node1" presStyleIdx="3" presStyleCnt="4"/>
      <dgm:spPr/>
    </dgm:pt>
    <dgm:pt modelId="{723DE3F9-70B6-CD4F-AA2B-F583A780A458}" type="pres">
      <dgm:prSet presAssocID="{6248F034-BAE3-5040-BD3A-7869AC4C4868}" presName="tile4text" presStyleLbl="node1" presStyleIdx="3" presStyleCnt="4">
        <dgm:presLayoutVars>
          <dgm:chMax val="0"/>
          <dgm:chPref val="0"/>
          <dgm:bulletEnabled val="1"/>
        </dgm:presLayoutVars>
      </dgm:prSet>
      <dgm:spPr/>
    </dgm:pt>
    <dgm:pt modelId="{D1046D3F-22BB-7443-BD0B-2ADDFF3C5002}" type="pres">
      <dgm:prSet presAssocID="{6248F034-BAE3-5040-BD3A-7869AC4C4868}" presName="centerTile" presStyleLbl="fgShp" presStyleIdx="0" presStyleCnt="1">
        <dgm:presLayoutVars>
          <dgm:chMax val="0"/>
          <dgm:chPref val="0"/>
        </dgm:presLayoutVars>
      </dgm:prSet>
      <dgm:spPr/>
    </dgm:pt>
  </dgm:ptLst>
  <dgm:cxnLst>
    <dgm:cxn modelId="{E4AB1E12-47BF-0D4F-830A-A91D06C163C8}" srcId="{40E54CF1-00D2-BE44-87FD-49FEE299D1B7}" destId="{E2208EDF-B367-F048-9B46-5D9F17056868}" srcOrd="0" destOrd="0" parTransId="{4BD4FDAC-0963-2D4A-9A04-DA06AFF3CEA5}" sibTransId="{62EDB057-4811-E347-8483-3945FE038A09}"/>
    <dgm:cxn modelId="{F3166413-05E2-3A47-9078-1909DD9DD622}" type="presOf" srcId="{F4B7EDD8-4764-5C44-96FC-596FC7AD0B3E}" destId="{5C2E1BD0-913C-A841-A85B-EB1B190ABF99}" srcOrd="0" destOrd="0" presId="urn:microsoft.com/office/officeart/2005/8/layout/matrix1"/>
    <dgm:cxn modelId="{2EAA5E2C-C14D-5040-A346-89A9EBA604E5}" srcId="{40E54CF1-00D2-BE44-87FD-49FEE299D1B7}" destId="{0BDFF703-4FA3-8548-8311-64F7EF2D1B0B}" srcOrd="3" destOrd="0" parTransId="{1DC7ED08-3A43-BC4C-9953-FA1B63228C39}" sibTransId="{7EA8DCA8-5F29-9344-AC1A-6B615E901DB7}"/>
    <dgm:cxn modelId="{9EDF2E31-C14D-8C43-B9CF-9743E6F34E26}" srcId="{40E54CF1-00D2-BE44-87FD-49FEE299D1B7}" destId="{F4B7EDD8-4764-5C44-96FC-596FC7AD0B3E}" srcOrd="2" destOrd="0" parTransId="{753C90A0-E34F-824D-A366-D93C67EA4BF3}" sibTransId="{5E84AD7D-3596-7947-B66E-F0C374F434B4}"/>
    <dgm:cxn modelId="{0F78B063-E21C-0045-8D27-7DD0CB4FA0DE}" srcId="{40E54CF1-00D2-BE44-87FD-49FEE299D1B7}" destId="{016A3B7F-7B17-F841-AEC2-9476F78255F0}" srcOrd="1" destOrd="0" parTransId="{F797897B-48AD-C54A-AC50-8AF97AE1262A}" sibTransId="{0676D469-9219-4F4B-909D-270E2139D076}"/>
    <dgm:cxn modelId="{A6AD466B-0E7A-414C-83F3-869074ADB864}" type="presOf" srcId="{0BDFF703-4FA3-8548-8311-64F7EF2D1B0B}" destId="{C641D16F-A7DD-8F44-8D63-D6D7AC1DA6FD}" srcOrd="0" destOrd="0" presId="urn:microsoft.com/office/officeart/2005/8/layout/matrix1"/>
    <dgm:cxn modelId="{4C5EAF52-0BC9-D04B-A6E0-407B36BB6579}" type="presOf" srcId="{F4B7EDD8-4764-5C44-96FC-596FC7AD0B3E}" destId="{D82AC97A-AAF1-2C4F-95C6-A5DAD8B7C0C6}" srcOrd="1" destOrd="0" presId="urn:microsoft.com/office/officeart/2005/8/layout/matrix1"/>
    <dgm:cxn modelId="{FD163F74-4A2A-4EC8-86B6-7C44EAC13DA7}" srcId="{40E54CF1-00D2-BE44-87FD-49FEE299D1B7}" destId="{3BF52A60-F52F-45C7-9BA7-9DAEB29EF13F}" srcOrd="4" destOrd="0" parTransId="{10AB923B-382B-41F5-85E0-5D4BDD5496AF}" sibTransId="{7BED715C-E4EE-4CE8-9520-AE0FA10E7696}"/>
    <dgm:cxn modelId="{0C182AA1-776C-2A4B-873F-7A2AB1722852}" type="presOf" srcId="{6248F034-BAE3-5040-BD3A-7869AC4C4868}" destId="{11D534BA-E51E-B549-9170-785667526729}" srcOrd="0" destOrd="0" presId="urn:microsoft.com/office/officeart/2005/8/layout/matrix1"/>
    <dgm:cxn modelId="{B83DE4A6-2A0F-254D-9805-14A2C54FA71C}" type="presOf" srcId="{0BDFF703-4FA3-8548-8311-64F7EF2D1B0B}" destId="{723DE3F9-70B6-CD4F-AA2B-F583A780A458}" srcOrd="1" destOrd="0" presId="urn:microsoft.com/office/officeart/2005/8/layout/matrix1"/>
    <dgm:cxn modelId="{DEE1D7B0-96F7-E942-B491-C31BD20ED5EC}" type="presOf" srcId="{E2208EDF-B367-F048-9B46-5D9F17056868}" destId="{A52F8EDD-115F-C643-AF83-D8942E69E446}" srcOrd="0" destOrd="0" presId="urn:microsoft.com/office/officeart/2005/8/layout/matrix1"/>
    <dgm:cxn modelId="{62F219BC-3E27-4E40-8BAD-7747F4785789}" type="presOf" srcId="{016A3B7F-7B17-F841-AEC2-9476F78255F0}" destId="{286A6F51-95D3-7344-8FE8-63239C5E725D}" srcOrd="0" destOrd="0" presId="urn:microsoft.com/office/officeart/2005/8/layout/matrix1"/>
    <dgm:cxn modelId="{EAFF93DA-A077-8C42-9EEC-285246EC66A2}" type="presOf" srcId="{E2208EDF-B367-F048-9B46-5D9F17056868}" destId="{188A8B79-8727-FB4D-9C00-288D8FBA2543}" srcOrd="1" destOrd="0" presId="urn:microsoft.com/office/officeart/2005/8/layout/matrix1"/>
    <dgm:cxn modelId="{4DDCEEEE-115A-D044-A0AA-E2C7D9015A6D}" type="presOf" srcId="{40E54CF1-00D2-BE44-87FD-49FEE299D1B7}" destId="{D1046D3F-22BB-7443-BD0B-2ADDFF3C5002}" srcOrd="0" destOrd="0" presId="urn:microsoft.com/office/officeart/2005/8/layout/matrix1"/>
    <dgm:cxn modelId="{703A41F9-37BF-904B-9A42-8C5250502A73}" type="presOf" srcId="{016A3B7F-7B17-F841-AEC2-9476F78255F0}" destId="{34E27B62-8A6D-D746-9F8A-7D02378BCE7F}" srcOrd="1" destOrd="0" presId="urn:microsoft.com/office/officeart/2005/8/layout/matrix1"/>
    <dgm:cxn modelId="{1F20A8FF-3D08-494C-B1E8-4F606B3CFDCA}" srcId="{6248F034-BAE3-5040-BD3A-7869AC4C4868}" destId="{40E54CF1-00D2-BE44-87FD-49FEE299D1B7}" srcOrd="0" destOrd="0" parTransId="{BEF151F6-396A-0D48-B03B-89376E19489B}" sibTransId="{9F31FFAB-926E-534E-B54A-4AD86ECC8345}"/>
    <dgm:cxn modelId="{6151A9B2-808A-7C49-9D8C-147B6C848F92}" type="presParOf" srcId="{11D534BA-E51E-B549-9170-785667526729}" destId="{57A30500-7AFE-5D44-9C32-2CD652C0C184}" srcOrd="0" destOrd="0" presId="urn:microsoft.com/office/officeart/2005/8/layout/matrix1"/>
    <dgm:cxn modelId="{032D83BF-69AC-9C49-A07A-4A1B758FD9FF}" type="presParOf" srcId="{57A30500-7AFE-5D44-9C32-2CD652C0C184}" destId="{A52F8EDD-115F-C643-AF83-D8942E69E446}" srcOrd="0" destOrd="0" presId="urn:microsoft.com/office/officeart/2005/8/layout/matrix1"/>
    <dgm:cxn modelId="{3CB55C3D-38D8-A24B-A8F1-08BAE48AB9DD}" type="presParOf" srcId="{57A30500-7AFE-5D44-9C32-2CD652C0C184}" destId="{188A8B79-8727-FB4D-9C00-288D8FBA2543}" srcOrd="1" destOrd="0" presId="urn:microsoft.com/office/officeart/2005/8/layout/matrix1"/>
    <dgm:cxn modelId="{CD729E1C-06D5-064C-A2DA-7477BD682966}" type="presParOf" srcId="{57A30500-7AFE-5D44-9C32-2CD652C0C184}" destId="{286A6F51-95D3-7344-8FE8-63239C5E725D}" srcOrd="2" destOrd="0" presId="urn:microsoft.com/office/officeart/2005/8/layout/matrix1"/>
    <dgm:cxn modelId="{B74EEB6E-C3C4-D945-8620-A67FE3F2D4E8}" type="presParOf" srcId="{57A30500-7AFE-5D44-9C32-2CD652C0C184}" destId="{34E27B62-8A6D-D746-9F8A-7D02378BCE7F}" srcOrd="3" destOrd="0" presId="urn:microsoft.com/office/officeart/2005/8/layout/matrix1"/>
    <dgm:cxn modelId="{6036F9BB-2B46-C943-801B-B58819A122D5}" type="presParOf" srcId="{57A30500-7AFE-5D44-9C32-2CD652C0C184}" destId="{5C2E1BD0-913C-A841-A85B-EB1B190ABF99}" srcOrd="4" destOrd="0" presId="urn:microsoft.com/office/officeart/2005/8/layout/matrix1"/>
    <dgm:cxn modelId="{A7132B11-30B3-CB44-9B1C-FD473093FC82}" type="presParOf" srcId="{57A30500-7AFE-5D44-9C32-2CD652C0C184}" destId="{D82AC97A-AAF1-2C4F-95C6-A5DAD8B7C0C6}" srcOrd="5" destOrd="0" presId="urn:microsoft.com/office/officeart/2005/8/layout/matrix1"/>
    <dgm:cxn modelId="{03F80F59-62A4-F541-8910-B0CCF9E2EAD7}" type="presParOf" srcId="{57A30500-7AFE-5D44-9C32-2CD652C0C184}" destId="{C641D16F-A7DD-8F44-8D63-D6D7AC1DA6FD}" srcOrd="6" destOrd="0" presId="urn:microsoft.com/office/officeart/2005/8/layout/matrix1"/>
    <dgm:cxn modelId="{15DD5391-A121-3743-8EA1-8AC25FA4DC6F}" type="presParOf" srcId="{57A30500-7AFE-5D44-9C32-2CD652C0C184}" destId="{723DE3F9-70B6-CD4F-AA2B-F583A780A458}" srcOrd="7" destOrd="0" presId="urn:microsoft.com/office/officeart/2005/8/layout/matrix1"/>
    <dgm:cxn modelId="{CAD2C29E-1384-6C41-A97C-13B1CFB71AA7}" type="presParOf" srcId="{11D534BA-E51E-B549-9170-785667526729}" destId="{D1046D3F-22BB-7443-BD0B-2ADDFF3C500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55544-181F-1442-965C-C2FE61356BC2}">
      <dsp:nvSpPr>
        <dsp:cNvPr id="0" name=""/>
        <dsp:cNvSpPr/>
      </dsp:nvSpPr>
      <dsp:spPr>
        <a:xfrm>
          <a:off x="0" y="184921"/>
          <a:ext cx="2800350" cy="1680210"/>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ysClr val="window" lastClr="FFFFFF"/>
              </a:solidFill>
              <a:latin typeface="Calibri" panose="020F0502020204030204"/>
              <a:ea typeface="+mn-ea"/>
              <a:cs typeface="+mn-cs"/>
            </a:rPr>
            <a:t>Relevant to Family Physicians</a:t>
          </a:r>
        </a:p>
      </dsp:txBody>
      <dsp:txXfrm>
        <a:off x="0" y="184921"/>
        <a:ext cx="2800350" cy="1680210"/>
      </dsp:txXfrm>
    </dsp:sp>
    <dsp:sp modelId="{68B83E64-491B-8A45-AE5B-EFB89A0073B9}">
      <dsp:nvSpPr>
        <dsp:cNvPr id="0" name=""/>
        <dsp:cNvSpPr/>
      </dsp:nvSpPr>
      <dsp:spPr>
        <a:xfrm>
          <a:off x="3080385" y="184921"/>
          <a:ext cx="2800350" cy="1680210"/>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ysClr val="window" lastClr="FFFFFF"/>
              </a:solidFill>
              <a:latin typeface="Calibri" panose="020F0502020204030204"/>
              <a:ea typeface="+mn-ea"/>
              <a:cs typeface="+mn-cs"/>
            </a:rPr>
            <a:t>Timely</a:t>
          </a:r>
        </a:p>
      </dsp:txBody>
      <dsp:txXfrm>
        <a:off x="3080385" y="184921"/>
        <a:ext cx="2800350" cy="1680210"/>
      </dsp:txXfrm>
    </dsp:sp>
    <dsp:sp modelId="{C78C3150-DAD6-6447-AF0C-55808F83A6CC}">
      <dsp:nvSpPr>
        <dsp:cNvPr id="0" name=""/>
        <dsp:cNvSpPr/>
      </dsp:nvSpPr>
      <dsp:spPr>
        <a:xfrm>
          <a:off x="6160770" y="184921"/>
          <a:ext cx="2800350" cy="1680210"/>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ysClr val="window" lastClr="FFFFFF"/>
              </a:solidFill>
              <a:latin typeface="Calibri" panose="020F0502020204030204"/>
              <a:ea typeface="+mn-ea"/>
              <a:cs typeface="+mn-cs"/>
            </a:rPr>
            <a:t>Balanced</a:t>
          </a:r>
        </a:p>
      </dsp:txBody>
      <dsp:txXfrm>
        <a:off x="6160770" y="184921"/>
        <a:ext cx="2800350" cy="1680210"/>
      </dsp:txXfrm>
    </dsp:sp>
    <dsp:sp modelId="{EB5EEDB9-1256-614F-93E1-6C9CBEA0A5C6}">
      <dsp:nvSpPr>
        <dsp:cNvPr id="0" name=""/>
        <dsp:cNvSpPr/>
      </dsp:nvSpPr>
      <dsp:spPr>
        <a:xfrm>
          <a:off x="0" y="2145166"/>
          <a:ext cx="2800350" cy="1680210"/>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ysClr val="window" lastClr="FFFFFF"/>
              </a:solidFill>
              <a:latin typeface="Calibri" panose="020F0502020204030204"/>
              <a:ea typeface="+mn-ea"/>
              <a:cs typeface="+mn-cs"/>
            </a:rPr>
            <a:t>Accurate</a:t>
          </a:r>
        </a:p>
      </dsp:txBody>
      <dsp:txXfrm>
        <a:off x="0" y="2145166"/>
        <a:ext cx="2800350" cy="1680210"/>
      </dsp:txXfrm>
    </dsp:sp>
    <dsp:sp modelId="{ACDBC93B-45C9-7C4E-B227-B459A96AB3C3}">
      <dsp:nvSpPr>
        <dsp:cNvPr id="0" name=""/>
        <dsp:cNvSpPr/>
      </dsp:nvSpPr>
      <dsp:spPr>
        <a:xfrm>
          <a:off x="3105084" y="2171747"/>
          <a:ext cx="2800350" cy="1680210"/>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ysClr val="window" lastClr="FFFFFF"/>
              </a:solidFill>
              <a:latin typeface="Calibri" panose="020F0502020204030204"/>
              <a:ea typeface="+mn-ea"/>
              <a:cs typeface="+mn-cs"/>
            </a:rPr>
            <a:t>Evidence-based</a:t>
          </a:r>
        </a:p>
      </dsp:txBody>
      <dsp:txXfrm>
        <a:off x="3105084" y="2171747"/>
        <a:ext cx="2800350" cy="1680210"/>
      </dsp:txXfrm>
    </dsp:sp>
    <dsp:sp modelId="{833D4B0D-8944-6447-B13E-2631689174E6}">
      <dsp:nvSpPr>
        <dsp:cNvPr id="0" name=""/>
        <dsp:cNvSpPr/>
      </dsp:nvSpPr>
      <dsp:spPr>
        <a:xfrm>
          <a:off x="6160770" y="2170554"/>
          <a:ext cx="2800350" cy="168021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ysClr val="window" lastClr="FFFFFF"/>
              </a:solidFill>
              <a:latin typeface="Calibri" panose="020F0502020204030204"/>
              <a:ea typeface="+mn-ea"/>
              <a:cs typeface="+mn-cs"/>
            </a:rPr>
            <a:t>High-quality</a:t>
          </a:r>
        </a:p>
      </dsp:txBody>
      <dsp:txXfrm>
        <a:off x="6160770" y="2170554"/>
        <a:ext cx="2800350" cy="1680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BD640-6610-844C-8592-1862B3664422}">
      <dsp:nvSpPr>
        <dsp:cNvPr id="0" name=""/>
        <dsp:cNvSpPr/>
      </dsp:nvSpPr>
      <dsp:spPr>
        <a:xfrm>
          <a:off x="0" y="4243022"/>
          <a:ext cx="9483635" cy="55689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Dedicate time</a:t>
          </a:r>
        </a:p>
      </dsp:txBody>
      <dsp:txXfrm>
        <a:off x="0" y="4243022"/>
        <a:ext cx="9483635" cy="556894"/>
      </dsp:txXfrm>
    </dsp:sp>
    <dsp:sp modelId="{5F0C7102-3E42-BF41-8923-F030369AE262}">
      <dsp:nvSpPr>
        <dsp:cNvPr id="0" name=""/>
        <dsp:cNvSpPr/>
      </dsp:nvSpPr>
      <dsp:spPr>
        <a:xfrm rot="10800000">
          <a:off x="0" y="3394871"/>
          <a:ext cx="9483635" cy="856503"/>
        </a:xfrm>
        <a:prstGeom prst="upArrowCallou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Read supplemental articles </a:t>
          </a:r>
        </a:p>
      </dsp:txBody>
      <dsp:txXfrm rot="10800000">
        <a:off x="0" y="3394871"/>
        <a:ext cx="9483635" cy="556530"/>
      </dsp:txXfrm>
    </dsp:sp>
    <dsp:sp modelId="{20350DE1-1A40-A44C-8BB3-2FC8873015C0}">
      <dsp:nvSpPr>
        <dsp:cNvPr id="0" name=""/>
        <dsp:cNvSpPr/>
      </dsp:nvSpPr>
      <dsp:spPr>
        <a:xfrm rot="10800000">
          <a:off x="0" y="2546721"/>
          <a:ext cx="9483635" cy="856503"/>
        </a:xfrm>
        <a:prstGeom prst="upArrowCallou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Find a mentor</a:t>
          </a:r>
          <a:endParaRPr lang="en-US" sz="1900" kern="1200" dirty="0">
            <a:solidFill>
              <a:sysClr val="window" lastClr="FFFFFF"/>
            </a:solidFill>
            <a:latin typeface="Calibri" panose="020F0502020204030204"/>
            <a:ea typeface="+mn-ea"/>
            <a:cs typeface="+mn-cs"/>
          </a:endParaRPr>
        </a:p>
      </dsp:txBody>
      <dsp:txXfrm rot="10800000">
        <a:off x="0" y="2546721"/>
        <a:ext cx="9483635" cy="556530"/>
      </dsp:txXfrm>
    </dsp:sp>
    <dsp:sp modelId="{2A339DE1-ACAB-FE45-9C93-A379254696D8}">
      <dsp:nvSpPr>
        <dsp:cNvPr id="0" name=""/>
        <dsp:cNvSpPr/>
      </dsp:nvSpPr>
      <dsp:spPr>
        <a:xfrm rot="10800000">
          <a:off x="0" y="1698571"/>
          <a:ext cx="9483635" cy="856503"/>
        </a:xfrm>
        <a:prstGeom prst="upArrowCallou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Ensure no conflict of interest</a:t>
          </a:r>
          <a:endParaRPr lang="en-US" sz="1900" kern="1200" dirty="0">
            <a:solidFill>
              <a:sysClr val="window" lastClr="FFFFFF"/>
            </a:solidFill>
            <a:latin typeface="Calibri" panose="020F0502020204030204"/>
            <a:ea typeface="+mn-ea"/>
            <a:cs typeface="+mn-cs"/>
          </a:endParaRPr>
        </a:p>
      </dsp:txBody>
      <dsp:txXfrm rot="10800000">
        <a:off x="0" y="1698571"/>
        <a:ext cx="9483635" cy="556530"/>
      </dsp:txXfrm>
    </dsp:sp>
    <dsp:sp modelId="{F0921439-E15D-5A40-99D6-EA34BBA2B720}">
      <dsp:nvSpPr>
        <dsp:cNvPr id="0" name=""/>
        <dsp:cNvSpPr/>
      </dsp:nvSpPr>
      <dsp:spPr>
        <a:xfrm rot="10800000">
          <a:off x="0" y="850421"/>
          <a:ext cx="9483635" cy="856503"/>
        </a:xfrm>
        <a:prstGeom prst="upArrowCallou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Complete the reviewer profile </a:t>
          </a:r>
          <a:endParaRPr lang="en-US" sz="1900" kern="1200" dirty="0">
            <a:solidFill>
              <a:sysClr val="window" lastClr="FFFFFF"/>
            </a:solidFill>
            <a:latin typeface="Calibri" panose="020F0502020204030204"/>
            <a:ea typeface="+mn-ea"/>
            <a:cs typeface="+mn-cs"/>
          </a:endParaRPr>
        </a:p>
      </dsp:txBody>
      <dsp:txXfrm rot="10800000">
        <a:off x="0" y="850421"/>
        <a:ext cx="9483635" cy="556530"/>
      </dsp:txXfrm>
    </dsp:sp>
    <dsp:sp modelId="{1A69E117-F622-0746-A0E7-255CCF52EDF3}">
      <dsp:nvSpPr>
        <dsp:cNvPr id="0" name=""/>
        <dsp:cNvSpPr/>
      </dsp:nvSpPr>
      <dsp:spPr>
        <a:xfrm rot="10800000">
          <a:off x="0" y="2271"/>
          <a:ext cx="9483635" cy="856503"/>
        </a:xfrm>
        <a:prstGeom prst="upArrowCallou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Read the Reviewers’ Guide: </a:t>
          </a:r>
          <a:r>
            <a:rPr lang="en-US" sz="1900" u="sng" kern="1200" dirty="0">
              <a:solidFill>
                <a:srgbClr val="0000FF"/>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https://www.aafp.org/journals/afp/reviewers.html</a:t>
          </a:r>
          <a:endParaRPr lang="en-US" sz="1900" kern="1200" dirty="0">
            <a:solidFill>
              <a:srgbClr val="0000FF"/>
            </a:solidFill>
            <a:latin typeface="Calibri" panose="020F0502020204030204"/>
            <a:ea typeface="+mn-ea"/>
            <a:cs typeface="+mn-cs"/>
          </a:endParaRPr>
        </a:p>
      </dsp:txBody>
      <dsp:txXfrm rot="10800000">
        <a:off x="0" y="2271"/>
        <a:ext cx="9483635" cy="556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BE757-9231-8E44-899B-296321B525A4}">
      <dsp:nvSpPr>
        <dsp:cNvPr id="0" name=""/>
        <dsp:cNvSpPr/>
      </dsp:nvSpPr>
      <dsp:spPr>
        <a:xfrm>
          <a:off x="0" y="337900"/>
          <a:ext cx="7999670" cy="874125"/>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863" tIns="312420" rIns="62086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Author guidelines: </a:t>
          </a:r>
          <a:r>
            <a:rPr lang="en-US" sz="1500" u="sng" kern="1200" dirty="0">
              <a:solidFill>
                <a:srgbClr val="0000FF"/>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https://www.aafp.org/journals/afp/authors.html</a:t>
          </a:r>
          <a:endParaRPr lang="en-US" sz="1500" kern="1200" dirty="0">
            <a:solidFill>
              <a:srgbClr val="0000FF"/>
            </a:solidFill>
            <a:latin typeface="Calibri" panose="020F0502020204030204"/>
            <a:ea typeface="+mn-ea"/>
            <a:cs typeface="+mn-cs"/>
          </a:endParaRP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Article several times</a:t>
          </a:r>
        </a:p>
      </dsp:txBody>
      <dsp:txXfrm>
        <a:off x="0" y="337900"/>
        <a:ext cx="7999670" cy="874125"/>
      </dsp:txXfrm>
    </dsp:sp>
    <dsp:sp modelId="{CAA85C7F-2892-ED42-A391-3440DFA79F42}">
      <dsp:nvSpPr>
        <dsp:cNvPr id="0" name=""/>
        <dsp:cNvSpPr/>
      </dsp:nvSpPr>
      <dsp:spPr>
        <a:xfrm>
          <a:off x="399983" y="116500"/>
          <a:ext cx="5599769" cy="44280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58" tIns="0" rIns="211658"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Read</a:t>
          </a:r>
        </a:p>
      </dsp:txBody>
      <dsp:txXfrm>
        <a:off x="421599" y="138116"/>
        <a:ext cx="5556537" cy="399568"/>
      </dsp:txXfrm>
    </dsp:sp>
    <dsp:sp modelId="{F314515F-5CDA-054C-AA58-4901C7F7A895}">
      <dsp:nvSpPr>
        <dsp:cNvPr id="0" name=""/>
        <dsp:cNvSpPr/>
      </dsp:nvSpPr>
      <dsp:spPr>
        <a:xfrm>
          <a:off x="0" y="1514425"/>
          <a:ext cx="7999670" cy="874125"/>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863" tIns="312420" rIns="62086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Incorrect and missing information</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Bias</a:t>
          </a:r>
        </a:p>
      </dsp:txBody>
      <dsp:txXfrm>
        <a:off x="0" y="1514425"/>
        <a:ext cx="7999670" cy="874125"/>
      </dsp:txXfrm>
    </dsp:sp>
    <dsp:sp modelId="{80328DBD-5F3D-1645-AE04-F6805756A5F1}">
      <dsp:nvSpPr>
        <dsp:cNvPr id="0" name=""/>
        <dsp:cNvSpPr/>
      </dsp:nvSpPr>
      <dsp:spPr>
        <a:xfrm>
          <a:off x="399983" y="1293025"/>
          <a:ext cx="5599769" cy="44280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58" tIns="0" rIns="211658"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Look for</a:t>
          </a:r>
        </a:p>
      </dsp:txBody>
      <dsp:txXfrm>
        <a:off x="421599" y="1314641"/>
        <a:ext cx="5556537" cy="399568"/>
      </dsp:txXfrm>
    </dsp:sp>
    <dsp:sp modelId="{31A4C40F-9572-4B4C-883B-0D148351F1C0}">
      <dsp:nvSpPr>
        <dsp:cNvPr id="0" name=""/>
        <dsp:cNvSpPr/>
      </dsp:nvSpPr>
      <dsp:spPr>
        <a:xfrm>
          <a:off x="0" y="2731080"/>
          <a:ext cx="7999670" cy="874125"/>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863" tIns="312420" rIns="62086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Clarity of information</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The use of race, ethnicity, gender</a:t>
          </a:r>
        </a:p>
      </dsp:txBody>
      <dsp:txXfrm>
        <a:off x="0" y="2731080"/>
        <a:ext cx="7999670" cy="874125"/>
      </dsp:txXfrm>
    </dsp:sp>
    <dsp:sp modelId="{EF11716E-D817-C34C-BDB4-08A8CAB6DB67}">
      <dsp:nvSpPr>
        <dsp:cNvPr id="0" name=""/>
        <dsp:cNvSpPr/>
      </dsp:nvSpPr>
      <dsp:spPr>
        <a:xfrm>
          <a:off x="399983" y="2469551"/>
          <a:ext cx="5599769" cy="44280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58" tIns="0" rIns="211658"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Evaluate</a:t>
          </a:r>
        </a:p>
      </dsp:txBody>
      <dsp:txXfrm>
        <a:off x="421599" y="2491167"/>
        <a:ext cx="5556537" cy="399568"/>
      </dsp:txXfrm>
    </dsp:sp>
    <dsp:sp modelId="{6A5F0713-8CF8-0D47-A0C5-47FFC894BB15}">
      <dsp:nvSpPr>
        <dsp:cNvPr id="0" name=""/>
        <dsp:cNvSpPr/>
      </dsp:nvSpPr>
      <dsp:spPr>
        <a:xfrm>
          <a:off x="0" y="3983977"/>
          <a:ext cx="7999670" cy="11340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863" tIns="312420" rIns="62086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Constructive comments on strengths and weaknesses</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Confidentiality</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Clear and balanced review of the entire manuscript in a timely manner</a:t>
          </a:r>
        </a:p>
      </dsp:txBody>
      <dsp:txXfrm>
        <a:off x="0" y="3983977"/>
        <a:ext cx="7999670" cy="1134000"/>
      </dsp:txXfrm>
    </dsp:sp>
    <dsp:sp modelId="{7C3E4E95-8A90-EA4D-8346-43DE5C2EEB6F}">
      <dsp:nvSpPr>
        <dsp:cNvPr id="0" name=""/>
        <dsp:cNvSpPr/>
      </dsp:nvSpPr>
      <dsp:spPr>
        <a:xfrm>
          <a:off x="399983" y="3646076"/>
          <a:ext cx="5599769" cy="44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58" tIns="0" rIns="211658"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Provide</a:t>
          </a:r>
        </a:p>
      </dsp:txBody>
      <dsp:txXfrm>
        <a:off x="421599" y="3667692"/>
        <a:ext cx="5556537"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AF13B-4FCF-2B4F-81DE-2D64661C5DCA}">
      <dsp:nvSpPr>
        <dsp:cNvPr id="0" name=""/>
        <dsp:cNvSpPr/>
      </dsp:nvSpPr>
      <dsp:spPr>
        <a:xfrm>
          <a:off x="2178" y="1268899"/>
          <a:ext cx="3365499" cy="1346199"/>
        </a:xfrm>
        <a:prstGeom prst="chevron">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panose="020F0502020204030204"/>
              <a:ea typeface="+mn-ea"/>
              <a:cs typeface="+mn-cs"/>
            </a:rPr>
            <a:t>Do Not review the article </a:t>
          </a:r>
        </a:p>
      </dsp:txBody>
      <dsp:txXfrm>
        <a:off x="675278" y="1268899"/>
        <a:ext cx="2019300" cy="1346199"/>
      </dsp:txXfrm>
    </dsp:sp>
    <dsp:sp modelId="{787809F2-7518-1B42-8547-A935F04A6774}">
      <dsp:nvSpPr>
        <dsp:cNvPr id="0" name=""/>
        <dsp:cNvSpPr/>
      </dsp:nvSpPr>
      <dsp:spPr>
        <a:xfrm>
          <a:off x="2930163" y="1383326"/>
          <a:ext cx="2793365" cy="1117346"/>
        </a:xfrm>
        <a:prstGeom prst="chevron">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If you have a conflict of interest </a:t>
          </a:r>
        </a:p>
      </dsp:txBody>
      <dsp:txXfrm>
        <a:off x="3488836" y="1383326"/>
        <a:ext cx="1676019" cy="1117346"/>
      </dsp:txXfrm>
    </dsp:sp>
    <dsp:sp modelId="{CB6D3D12-30A7-B34E-8818-3479AEBCCF61}">
      <dsp:nvSpPr>
        <dsp:cNvPr id="0" name=""/>
        <dsp:cNvSpPr/>
      </dsp:nvSpPr>
      <dsp:spPr>
        <a:xfrm>
          <a:off x="2178" y="2803567"/>
          <a:ext cx="3365499" cy="1346199"/>
        </a:xfrm>
        <a:prstGeom prst="chevron">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panose="020F0502020204030204"/>
              <a:ea typeface="+mn-ea"/>
              <a:cs typeface="+mn-cs"/>
            </a:rPr>
            <a:t>Do Not share this article </a:t>
          </a:r>
        </a:p>
      </dsp:txBody>
      <dsp:txXfrm>
        <a:off x="675278" y="2803567"/>
        <a:ext cx="2019300" cy="1346199"/>
      </dsp:txXfrm>
    </dsp:sp>
    <dsp:sp modelId="{73F76901-9C2F-164E-A171-8B490EB49DE0}">
      <dsp:nvSpPr>
        <dsp:cNvPr id="0" name=""/>
        <dsp:cNvSpPr/>
      </dsp:nvSpPr>
      <dsp:spPr>
        <a:xfrm>
          <a:off x="2930163" y="2917994"/>
          <a:ext cx="2793365" cy="1117346"/>
        </a:xfrm>
        <a:prstGeom prst="chevron">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ysClr val="windowText" lastClr="000000">
                  <a:hueOff val="0"/>
                  <a:satOff val="0"/>
                  <a:lumOff val="0"/>
                  <a:alphaOff val="0"/>
                </a:sysClr>
              </a:solidFill>
              <a:latin typeface="Calibri" panose="020F0502020204030204"/>
              <a:ea typeface="+mn-ea"/>
              <a:cs typeface="+mn-cs"/>
            </a:rPr>
            <a:t>With anyone</a:t>
          </a:r>
          <a:endParaRPr lang="en-US" sz="2500" kern="1200" dirty="0">
            <a:solidFill>
              <a:sysClr val="windowText" lastClr="000000">
                <a:hueOff val="0"/>
                <a:satOff val="0"/>
                <a:lumOff val="0"/>
                <a:alphaOff val="0"/>
              </a:sysClr>
            </a:solidFill>
            <a:latin typeface="Calibri" panose="020F0502020204030204"/>
            <a:ea typeface="+mn-ea"/>
            <a:cs typeface="+mn-cs"/>
          </a:endParaRPr>
        </a:p>
      </dsp:txBody>
      <dsp:txXfrm>
        <a:off x="3488836" y="2917994"/>
        <a:ext cx="1676019" cy="1117346"/>
      </dsp:txXfrm>
    </dsp:sp>
    <dsp:sp modelId="{03C3A841-1AFA-E94F-A83A-6344182EEE39}">
      <dsp:nvSpPr>
        <dsp:cNvPr id="0" name=""/>
        <dsp:cNvSpPr/>
      </dsp:nvSpPr>
      <dsp:spPr>
        <a:xfrm>
          <a:off x="5332456" y="2917994"/>
          <a:ext cx="2793365" cy="1117346"/>
        </a:xfrm>
        <a:prstGeom prst="chevron">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Or contact the author directly</a:t>
          </a:r>
        </a:p>
      </dsp:txBody>
      <dsp:txXfrm>
        <a:off x="5891129" y="2917994"/>
        <a:ext cx="1676019" cy="1117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F8EDD-115F-C643-AF83-D8942E69E446}">
      <dsp:nvSpPr>
        <dsp:cNvPr id="0" name=""/>
        <dsp:cNvSpPr/>
      </dsp:nvSpPr>
      <dsp:spPr>
        <a:xfrm rot="16200000">
          <a:off x="1047802" y="-1047802"/>
          <a:ext cx="1923219" cy="4018823"/>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a:ea typeface="+mn-ea"/>
              <a:cs typeface="+mn-cs"/>
            </a:rPr>
            <a:t>Double check your comments</a:t>
          </a:r>
          <a:endParaRPr lang="en-US" sz="3000" kern="1200" dirty="0">
            <a:latin typeface="Calibri" panose="020F0502020204030204"/>
            <a:ea typeface="+mn-ea"/>
            <a:cs typeface="+mn-cs"/>
          </a:endParaRPr>
        </a:p>
      </dsp:txBody>
      <dsp:txXfrm rot="5400000">
        <a:off x="0" y="70413"/>
        <a:ext cx="4018823" cy="1372001"/>
      </dsp:txXfrm>
    </dsp:sp>
    <dsp:sp modelId="{286A6F51-95D3-7344-8FE8-63239C5E725D}">
      <dsp:nvSpPr>
        <dsp:cNvPr id="0" name=""/>
        <dsp:cNvSpPr/>
      </dsp:nvSpPr>
      <dsp:spPr>
        <a:xfrm>
          <a:off x="4018823" y="0"/>
          <a:ext cx="4018823" cy="192321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a:ea typeface="+mn-ea"/>
              <a:cs typeface="+mn-cs"/>
            </a:rPr>
            <a:t>Ensure the feedback is constructive and clear</a:t>
          </a:r>
          <a:endParaRPr lang="en-US" sz="3000" kern="1200" dirty="0">
            <a:latin typeface="Calibri" panose="020F0502020204030204"/>
            <a:ea typeface="+mn-ea"/>
            <a:cs typeface="+mn-cs"/>
          </a:endParaRPr>
        </a:p>
      </dsp:txBody>
      <dsp:txXfrm>
        <a:off x="4018823" y="0"/>
        <a:ext cx="3948410" cy="1442414"/>
      </dsp:txXfrm>
    </dsp:sp>
    <dsp:sp modelId="{5C2E1BD0-913C-A841-A85B-EB1B190ABF99}">
      <dsp:nvSpPr>
        <dsp:cNvPr id="0" name=""/>
        <dsp:cNvSpPr/>
      </dsp:nvSpPr>
      <dsp:spPr>
        <a:xfrm rot="10800000">
          <a:off x="0" y="1923219"/>
          <a:ext cx="4018823" cy="1923219"/>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a:ea typeface="+mn-ea"/>
              <a:cs typeface="+mn-cs"/>
            </a:rPr>
            <a:t>Cross-reference mentor's comments</a:t>
          </a:r>
        </a:p>
      </dsp:txBody>
      <dsp:txXfrm rot="10800000">
        <a:off x="0" y="2404024"/>
        <a:ext cx="4018823" cy="1442414"/>
      </dsp:txXfrm>
    </dsp:sp>
    <dsp:sp modelId="{C641D16F-A7DD-8F44-8D63-D6D7AC1DA6FD}">
      <dsp:nvSpPr>
        <dsp:cNvPr id="0" name=""/>
        <dsp:cNvSpPr/>
      </dsp:nvSpPr>
      <dsp:spPr>
        <a:xfrm rot="5400000">
          <a:off x="5066625" y="875417"/>
          <a:ext cx="1923219" cy="4018823"/>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a:ea typeface="+mn-ea"/>
              <a:cs typeface="+mn-cs"/>
            </a:rPr>
            <a:t>Focus on the scientific accuracy</a:t>
          </a:r>
        </a:p>
      </dsp:txBody>
      <dsp:txXfrm rot="-5400000">
        <a:off x="4018823" y="2404023"/>
        <a:ext cx="4018823" cy="1442414"/>
      </dsp:txXfrm>
    </dsp:sp>
    <dsp:sp modelId="{D1046D3F-22BB-7443-BD0B-2ADDFF3C5002}">
      <dsp:nvSpPr>
        <dsp:cNvPr id="0" name=""/>
        <dsp:cNvSpPr/>
      </dsp:nvSpPr>
      <dsp:spPr>
        <a:xfrm>
          <a:off x="2813176" y="1442414"/>
          <a:ext cx="2411294" cy="961609"/>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panose="020F0502020204030204"/>
              <a:ea typeface="+mn-ea"/>
              <a:cs typeface="+mn-cs"/>
            </a:rPr>
            <a:t>Final Steps</a:t>
          </a:r>
          <a:endParaRPr lang="en-US" sz="3000" kern="1200" dirty="0">
            <a:latin typeface="Calibri" panose="020F0502020204030204"/>
            <a:ea typeface="+mn-ea"/>
            <a:cs typeface="+mn-cs"/>
          </a:endParaRPr>
        </a:p>
      </dsp:txBody>
      <dsp:txXfrm>
        <a:off x="2860118" y="1489356"/>
        <a:ext cx="2317410" cy="8677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98A7-D375-4418-9D87-46311329AA5C}"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Sumi: Hello, I am Dr. Sumi Sexton, American Family Physician’s editor-in-chief and this presentation briefly outlines how to do an effective peer review for our journal. </a:t>
            </a:r>
          </a:p>
        </p:txBody>
      </p:sp>
      <p:sp>
        <p:nvSpPr>
          <p:cNvPr id="4" name="Slide Number Placeholder 3"/>
          <p:cNvSpPr>
            <a:spLocks noGrp="1"/>
          </p:cNvSpPr>
          <p:nvPr>
            <p:ph type="sldNum" sz="quarter" idx="5"/>
          </p:nvPr>
        </p:nvSpPr>
        <p:spPr/>
        <p:txBody>
          <a:bodyPr/>
          <a:lstStyle/>
          <a:p>
            <a:fld id="{515361C8-7C3E-7D4A-AF33-01148EDBC69A}" type="slidenum">
              <a:rPr lang="en-US" smtClean="0"/>
              <a:t>1</a:t>
            </a:fld>
            <a:endParaRPr lang="en-US"/>
          </a:p>
        </p:txBody>
      </p:sp>
    </p:spTree>
    <p:extLst>
      <p:ext uri="{BB962C8B-B14F-4D97-AF65-F5344CB8AC3E}">
        <p14:creationId xmlns:p14="http://schemas.microsoft.com/office/powerpoint/2010/main" val="389980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 That concludes this presentation. Thank you for your time. We hope this presentation helps you be a great peer reviewer!</a:t>
            </a:r>
          </a:p>
        </p:txBody>
      </p:sp>
      <p:sp>
        <p:nvSpPr>
          <p:cNvPr id="4" name="Slide Number Placeholder 3"/>
          <p:cNvSpPr>
            <a:spLocks noGrp="1"/>
          </p:cNvSpPr>
          <p:nvPr>
            <p:ph type="sldNum" sz="quarter" idx="5"/>
          </p:nvPr>
        </p:nvSpPr>
        <p:spPr/>
        <p:txBody>
          <a:bodyPr/>
          <a:lstStyle/>
          <a:p>
            <a:fld id="{C099F744-FD9C-44F3-92AB-510D9A2A268B}" type="slidenum">
              <a:rPr lang="en-US" smtClean="0"/>
              <a:t>10</a:t>
            </a:fld>
            <a:endParaRPr lang="en-US"/>
          </a:p>
        </p:txBody>
      </p:sp>
    </p:spTree>
    <p:extLst>
      <p:ext uri="{BB962C8B-B14F-4D97-AF65-F5344CB8AC3E}">
        <p14:creationId xmlns:p14="http://schemas.microsoft.com/office/powerpoint/2010/main" val="307278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Sumi: The learning objectives for this presentation include:</a:t>
            </a:r>
          </a:p>
          <a:p>
            <a:pPr marL="171450" indent="-171450">
              <a:buFontTx/>
              <a:buChar char="-"/>
            </a:pPr>
            <a:r>
              <a:rPr lang="en-US" dirty="0"/>
              <a:t>Defining the role of the peer reviewer for American Family Physician</a:t>
            </a:r>
          </a:p>
          <a:p>
            <a:pPr marL="171450" indent="-171450">
              <a:buFontTx/>
              <a:buChar char="-"/>
            </a:pPr>
            <a:r>
              <a:rPr lang="en-US" dirty="0"/>
              <a:t>What to do before you get started</a:t>
            </a:r>
          </a:p>
          <a:p>
            <a:pPr marL="171450" indent="-171450">
              <a:buFontTx/>
              <a:buChar char="-"/>
            </a:pPr>
            <a:r>
              <a:rPr lang="en-US" dirty="0"/>
              <a:t>The important Do’s</a:t>
            </a:r>
          </a:p>
          <a:p>
            <a:pPr marL="171450" indent="-171450">
              <a:buFontTx/>
              <a:buChar char="-"/>
            </a:pPr>
            <a:r>
              <a:rPr lang="en-US" dirty="0"/>
              <a:t>The important Don’ts</a:t>
            </a:r>
          </a:p>
          <a:p>
            <a:pPr marL="171450" indent="-171450">
              <a:buFontTx/>
              <a:buChar char="-"/>
            </a:pPr>
            <a:r>
              <a:rPr lang="en-US" dirty="0"/>
              <a:t>And finally, what to remember before you submit your review</a:t>
            </a:r>
          </a:p>
        </p:txBody>
      </p:sp>
      <p:sp>
        <p:nvSpPr>
          <p:cNvPr id="4" name="Slide Number Placeholder 3"/>
          <p:cNvSpPr>
            <a:spLocks noGrp="1"/>
          </p:cNvSpPr>
          <p:nvPr>
            <p:ph type="sldNum" sz="quarter" idx="5"/>
          </p:nvPr>
        </p:nvSpPr>
        <p:spPr/>
        <p:txBody>
          <a:bodyPr/>
          <a:lstStyle/>
          <a:p>
            <a:fld id="{C099F744-FD9C-44F3-92AB-510D9A2A268B}" type="slidenum">
              <a:rPr lang="en-US" smtClean="0"/>
              <a:t>2</a:t>
            </a:fld>
            <a:endParaRPr lang="en-US"/>
          </a:p>
        </p:txBody>
      </p:sp>
    </p:spTree>
    <p:extLst>
      <p:ext uri="{BB962C8B-B14F-4D97-AF65-F5344CB8AC3E}">
        <p14:creationId xmlns:p14="http://schemas.microsoft.com/office/powerpoint/2010/main" val="356236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Sumi: I’d like to introduce our other presenters for today who are the 2020 to 2021 American Family Physician Jay </a:t>
            </a:r>
            <a:r>
              <a:rPr lang="en-US" dirty="0" err="1"/>
              <a:t>Siwek</a:t>
            </a:r>
            <a:r>
              <a:rPr lang="en-US" dirty="0"/>
              <a:t> Medical Editing Fellows.</a:t>
            </a:r>
          </a:p>
          <a:p>
            <a:r>
              <a:rPr lang="en-US" dirty="0"/>
              <a:t>Next, we will be hearing from Dr. Joanna </a:t>
            </a:r>
            <a:r>
              <a:rPr lang="en-US" dirty="0" err="1"/>
              <a:t>Drowos</a:t>
            </a:r>
            <a:r>
              <a:rPr lang="en-US" dirty="0"/>
              <a:t> and Dr. Natasha </a:t>
            </a:r>
            <a:r>
              <a:rPr lang="en-US" dirty="0" err="1"/>
              <a:t>Pyzocha</a:t>
            </a:r>
            <a:r>
              <a:rPr lang="en-US" dirty="0"/>
              <a:t>.</a:t>
            </a:r>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399338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Thank you Dr. Sexton. This is Dr. Joanna </a:t>
            </a:r>
            <a:r>
              <a:rPr lang="en-US" dirty="0" err="1"/>
              <a:t>Drowos</a:t>
            </a:r>
            <a:r>
              <a:rPr lang="en-US" dirty="0"/>
              <a:t>, and I’d first like to give an overview of what the role of an AFP reviewer entails. </a:t>
            </a:r>
          </a:p>
          <a:p>
            <a:endParaRPr lang="en-US" dirty="0"/>
          </a:p>
          <a:p>
            <a:r>
              <a:rPr lang="en-US" dirty="0"/>
              <a:t>Overall, you should plan to provide constructive suggestions that are:</a:t>
            </a:r>
          </a:p>
          <a:p>
            <a:pPr marL="171450" indent="-171450">
              <a:buFontTx/>
              <a:buChar char="-"/>
            </a:pPr>
            <a:r>
              <a:rPr lang="en-US" dirty="0"/>
              <a:t>Relevant to family physicians, since this is the target audience of our journal</a:t>
            </a:r>
          </a:p>
          <a:p>
            <a:pPr marL="171450" indent="-171450">
              <a:buFontTx/>
              <a:buChar char="-"/>
            </a:pPr>
            <a:r>
              <a:rPr lang="en-US" dirty="0"/>
              <a:t>Submitted on time</a:t>
            </a:r>
          </a:p>
          <a:p>
            <a:pPr marL="171450" indent="-171450">
              <a:buFontTx/>
              <a:buChar char="-"/>
            </a:pPr>
            <a:r>
              <a:rPr lang="en-US" dirty="0"/>
              <a:t>Balanced, or looking out for biases</a:t>
            </a:r>
          </a:p>
          <a:p>
            <a:pPr marL="171450" indent="-171450">
              <a:buFontTx/>
              <a:buChar char="-"/>
            </a:pPr>
            <a:r>
              <a:rPr lang="en-US" dirty="0"/>
              <a:t>Accurate, or fact checked</a:t>
            </a:r>
          </a:p>
          <a:p>
            <a:pPr marL="171450" indent="-171450">
              <a:buFontTx/>
              <a:buChar char="-"/>
            </a:pPr>
            <a:r>
              <a:rPr lang="en-US" dirty="0"/>
              <a:t>Evidence-based and not only the opinion of the writer</a:t>
            </a:r>
          </a:p>
          <a:p>
            <a:pPr marL="171450" indent="-171450">
              <a:buFontTx/>
              <a:buChar char="-"/>
            </a:pPr>
            <a:r>
              <a:rPr lang="en-US" dirty="0"/>
              <a:t>And high-quality, or ensuring that all nothing integral is missed on the topic</a:t>
            </a:r>
          </a:p>
        </p:txBody>
      </p:sp>
      <p:sp>
        <p:nvSpPr>
          <p:cNvPr id="4" name="Slide Number Placeholder 3"/>
          <p:cNvSpPr>
            <a:spLocks noGrp="1"/>
          </p:cNvSpPr>
          <p:nvPr>
            <p:ph type="sldNum" sz="quarter" idx="5"/>
          </p:nvPr>
        </p:nvSpPr>
        <p:spPr/>
        <p:txBody>
          <a:bodyPr/>
          <a:lstStyle/>
          <a:p>
            <a:fld id="{C099F744-FD9C-44F3-92AB-510D9A2A268B}" type="slidenum">
              <a:rPr lang="en-US" smtClean="0"/>
              <a:t>4</a:t>
            </a:fld>
            <a:endParaRPr lang="en-US"/>
          </a:p>
        </p:txBody>
      </p:sp>
    </p:spTree>
    <p:extLst>
      <p:ext uri="{BB962C8B-B14F-4D97-AF65-F5344CB8AC3E}">
        <p14:creationId xmlns:p14="http://schemas.microsoft.com/office/powerpoint/2010/main" val="358683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To be a stellar peer reviewer it is first recommended to read the reviewers’ guide at the link provided here. This will have all of the information you will need to get started. From there, please complete the reviewer profile which will be our pre-screen ensuring that you do not have any major conflicts of interest in reviewing this topic. Next, if you’re starting out for the first time as a peer reviewer or do not have a lot of experience, it can be really helpful to find a mentor or someone who has lots of experience as a reviewer who can edit your work. Often other attendings, peers, or senior physicians are good at this role. The next step is to read supplemental articles that pertain to the topic so that you ensure you have a good understanding of what is going on and don’t miss pertinent information when reviewing. Finally, blocking off time in your busy schedule can often be helpful in order to complete your review on time. </a:t>
            </a:r>
          </a:p>
          <a:p>
            <a:endParaRPr lang="en-US" dirty="0"/>
          </a:p>
          <a:p>
            <a:r>
              <a:rPr lang="en-US" dirty="0"/>
              <a:t>Sumi: Dr. </a:t>
            </a:r>
            <a:r>
              <a:rPr lang="en-US" dirty="0" err="1"/>
              <a:t>Drowos</a:t>
            </a:r>
            <a:r>
              <a:rPr lang="en-US" dirty="0"/>
              <a:t> can you speak more to how you’ve dedicated time out of your busy schedule to fit in various reviews as the AFP Editorial Fellow this year?</a:t>
            </a:r>
          </a:p>
          <a:p>
            <a:endParaRPr lang="en-US" dirty="0"/>
          </a:p>
          <a:p>
            <a:r>
              <a:rPr lang="en-US" dirty="0"/>
              <a:t>Joanna: Sure, Dr. Sexton that is a great question! (Joanna to elaborate on what has been successful for her).</a:t>
            </a:r>
          </a:p>
        </p:txBody>
      </p:sp>
      <p:sp>
        <p:nvSpPr>
          <p:cNvPr id="4" name="Slide Number Placeholder 3"/>
          <p:cNvSpPr>
            <a:spLocks noGrp="1"/>
          </p:cNvSpPr>
          <p:nvPr>
            <p:ph type="sldNum" sz="quarter" idx="5"/>
          </p:nvPr>
        </p:nvSpPr>
        <p:spPr/>
        <p:txBody>
          <a:bodyPr/>
          <a:lstStyle/>
          <a:p>
            <a:fld id="{C099F744-FD9C-44F3-92AB-510D9A2A268B}" type="slidenum">
              <a:rPr lang="en-US" smtClean="0"/>
              <a:t>5</a:t>
            </a:fld>
            <a:endParaRPr lang="en-US"/>
          </a:p>
        </p:txBody>
      </p:sp>
    </p:spTree>
    <p:extLst>
      <p:ext uri="{BB962C8B-B14F-4D97-AF65-F5344CB8AC3E}">
        <p14:creationId xmlns:p14="http://schemas.microsoft.com/office/powerpoint/2010/main" val="280524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Once you are assigned a peer review article here are some tips on making your work great!</a:t>
            </a:r>
          </a:p>
          <a:p>
            <a:r>
              <a:rPr lang="en-US" dirty="0"/>
              <a:t>-First read the author guidelines thoroughly at the link provided and then read the article several times.</a:t>
            </a:r>
          </a:p>
          <a:p>
            <a:endParaRPr lang="en-US" dirty="0"/>
          </a:p>
          <a:p>
            <a:r>
              <a:rPr lang="en-US" dirty="0"/>
              <a:t>Sumi: Dr. </a:t>
            </a:r>
            <a:r>
              <a:rPr lang="en-US" dirty="0" err="1"/>
              <a:t>Drowos</a:t>
            </a:r>
            <a:r>
              <a:rPr lang="en-US" dirty="0"/>
              <a:t> why do you read the article several times?</a:t>
            </a:r>
          </a:p>
          <a:p>
            <a:endParaRPr lang="en-US" dirty="0"/>
          </a:p>
          <a:p>
            <a:r>
              <a:rPr lang="en-US" dirty="0"/>
              <a:t>Joanna: By reading the article several times this allows for me to have a good understanding of the author’s intentions. Usually, the first time I read it, I get a general idea of what is going on and the scope that has been presented. After that, the second time I read through it I look specifically for incorrect and missing information or any bias that may be present. Sometimes during the second read through, I also evaluate for clarity of information or the use of race, ethnicity, or gender to ensure that they are clinically relevant and accurate, but often I save that for my third time reading through the article so that I can make sure I look for key points each time I read. The second and third times I read through the article, I separately record constructive comments on the strengths and weaknesses of the article. </a:t>
            </a:r>
          </a:p>
          <a:p>
            <a:endParaRPr lang="en-US" dirty="0"/>
          </a:p>
          <a:p>
            <a:r>
              <a:rPr lang="en-US" dirty="0"/>
              <a:t>Joanna: It is also important to remember when you are doing these reviews to keep the information confidential because the article has yet to be published. Focus on providing a clear and balanced review of the entire manuscript by the deadline requested. </a:t>
            </a:r>
          </a:p>
          <a:p>
            <a:endParaRPr lang="en-US" dirty="0"/>
          </a:p>
          <a:p>
            <a:r>
              <a:rPr lang="en-US" dirty="0"/>
              <a:t>Sumi: That all makes sense Dr. </a:t>
            </a:r>
            <a:r>
              <a:rPr lang="en-US" dirty="0" err="1"/>
              <a:t>Drowos</a:t>
            </a:r>
            <a:r>
              <a:rPr lang="en-US" dirty="0"/>
              <a:t>. Can you give an example of a statement using constructive feedback?</a:t>
            </a:r>
          </a:p>
          <a:p>
            <a:endParaRPr lang="en-US" dirty="0"/>
          </a:p>
          <a:p>
            <a:r>
              <a:rPr lang="en-US" dirty="0"/>
              <a:t>Joanna: Sure, let’s say for example your review is about skin fungal infection treatment and the author only talks about oral medications. Since you have done your literature search, you know that there are also topical medicines that can treat fungal infections but want to know as a family physician when to use these over the oral medicines or why this was omitted from the article when this is a common practice. Saying something along the lines of: “I noticed that you provided some great information on the use of oral medications in the treatment of skin fungal infections but that there was no guidance on when to use topical medications. Would you be able to comment on when the use of these is appropriate, some of the different options available, and how this compares to the oral medications”?</a:t>
            </a:r>
          </a:p>
          <a:p>
            <a:endParaRPr lang="en-US" dirty="0"/>
          </a:p>
          <a:p>
            <a:r>
              <a:rPr lang="en-US" dirty="0"/>
              <a:t>Sumi: Great example! That is a constructive comment that focused on the article’s strength, weaknesses, and gave clear information on how to improve the article. </a:t>
            </a:r>
          </a:p>
        </p:txBody>
      </p:sp>
      <p:sp>
        <p:nvSpPr>
          <p:cNvPr id="4" name="Slide Number Placeholder 3"/>
          <p:cNvSpPr>
            <a:spLocks noGrp="1"/>
          </p:cNvSpPr>
          <p:nvPr>
            <p:ph type="sldNum" sz="quarter" idx="5"/>
          </p:nvPr>
        </p:nvSpPr>
        <p:spPr/>
        <p:txBody>
          <a:bodyPr/>
          <a:lstStyle/>
          <a:p>
            <a:fld id="{C099F744-FD9C-44F3-92AB-510D9A2A268B}" type="slidenum">
              <a:rPr lang="en-US" smtClean="0"/>
              <a:t>6</a:t>
            </a:fld>
            <a:endParaRPr lang="en-US"/>
          </a:p>
        </p:txBody>
      </p:sp>
    </p:spTree>
    <p:extLst>
      <p:ext uri="{BB962C8B-B14F-4D97-AF65-F5344CB8AC3E}">
        <p14:creationId xmlns:p14="http://schemas.microsoft.com/office/powerpoint/2010/main" val="80926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Now Dr. </a:t>
            </a:r>
            <a:r>
              <a:rPr lang="en-US" dirty="0" err="1"/>
              <a:t>Pyzocha</a:t>
            </a:r>
            <a:r>
              <a:rPr lang="en-US" dirty="0"/>
              <a:t> will present the remaining slides of the presentation.</a:t>
            </a:r>
          </a:p>
          <a:p>
            <a:endParaRPr lang="en-US" dirty="0"/>
          </a:p>
          <a:p>
            <a:r>
              <a:rPr lang="en-US" dirty="0"/>
              <a:t>Natasha: Thanks Dr. </a:t>
            </a:r>
            <a:r>
              <a:rPr lang="en-US" dirty="0" err="1"/>
              <a:t>Drowos</a:t>
            </a:r>
            <a:r>
              <a:rPr lang="en-US" dirty="0"/>
              <a:t>. Next, we’ll review some pitfalls to avoid when reviewing. </a:t>
            </a:r>
          </a:p>
          <a:p>
            <a:r>
              <a:rPr lang="en-US" dirty="0"/>
              <a:t>As Dr. </a:t>
            </a:r>
            <a:r>
              <a:rPr lang="en-US" dirty="0" err="1"/>
              <a:t>Drowos</a:t>
            </a:r>
            <a:r>
              <a:rPr lang="en-US" dirty="0"/>
              <a:t> previously mentioned, you should not review the article if you have a conflict of interest. The form that is provided will go over what some of these examples may entail.  If you are not sure if you have a conflict of interest, it is better to be on the safe side and enclose everything that you think may be an issue with you reviewing the work and AFP will be able to tell you if you are eligible to review. </a:t>
            </a:r>
          </a:p>
          <a:p>
            <a:endParaRPr lang="en-US" dirty="0"/>
          </a:p>
          <a:p>
            <a:r>
              <a:rPr lang="en-US" dirty="0"/>
              <a:t>Natasha: Also again, it is important not to share this article that you have reviewed with anyone, except the mentor you may have chosen to help you. Most mentors are aware of this confidentiality component of reviewing but it could also be helpful to remind them as well when you first ask for help. Remember not to contact the author directly for questions. Place all your questions on your review sheet and editor in charge of the manuscript will forward these to the author for you. </a:t>
            </a:r>
          </a:p>
        </p:txBody>
      </p:sp>
      <p:sp>
        <p:nvSpPr>
          <p:cNvPr id="4" name="Slide Number Placeholder 3"/>
          <p:cNvSpPr>
            <a:spLocks noGrp="1"/>
          </p:cNvSpPr>
          <p:nvPr>
            <p:ph type="sldNum" sz="quarter" idx="5"/>
          </p:nvPr>
        </p:nvSpPr>
        <p:spPr/>
        <p:txBody>
          <a:bodyPr/>
          <a:lstStyle/>
          <a:p>
            <a:fld id="{C099F744-FD9C-44F3-92AB-510D9A2A268B}" type="slidenum">
              <a:rPr lang="en-US" smtClean="0"/>
              <a:t>7</a:t>
            </a:fld>
            <a:endParaRPr lang="en-US"/>
          </a:p>
        </p:txBody>
      </p:sp>
    </p:spTree>
    <p:extLst>
      <p:ext uri="{BB962C8B-B14F-4D97-AF65-F5344CB8AC3E}">
        <p14:creationId xmlns:p14="http://schemas.microsoft.com/office/powerpoint/2010/main" val="453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 Since I’ve been the AFP editing fellow, I have found it helpful to remember to do these final steps before submitting my reviews.</a:t>
            </a:r>
          </a:p>
          <a:p>
            <a:pPr marL="171450" indent="-171450">
              <a:buFontTx/>
              <a:buChar char="-"/>
            </a:pPr>
            <a:r>
              <a:rPr lang="en-US" dirty="0"/>
              <a:t>First, I double check my comments to make sure they make sense and that  the feedback is constructive and clear.</a:t>
            </a:r>
          </a:p>
          <a:p>
            <a:pPr marL="171450" indent="-171450">
              <a:buFontTx/>
              <a:buChar char="-"/>
            </a:pPr>
            <a:r>
              <a:rPr lang="en-US" dirty="0"/>
              <a:t>Next, if I had a mentor read over my work, then I make sure all of their comments are included on the summary. I make sure that I have clarified any questions my mentor posed prior to the deadline so that I am able to submit my work prior to the deadline. </a:t>
            </a:r>
          </a:p>
          <a:p>
            <a:pPr marL="171450" indent="-171450">
              <a:buFontTx/>
              <a:buChar char="-"/>
            </a:pPr>
            <a:r>
              <a:rPr lang="en-US" dirty="0"/>
              <a:t>Ensuring that I’ve focused on the scientific accuracy is the last thing I check.</a:t>
            </a:r>
          </a:p>
          <a:p>
            <a:pPr marL="171450" indent="-171450">
              <a:buFontTx/>
              <a:buChar char="-"/>
            </a:pPr>
            <a:endParaRPr lang="en-US" dirty="0"/>
          </a:p>
          <a:p>
            <a:pPr marL="0" indent="0">
              <a:buFontTx/>
              <a:buNone/>
            </a:pPr>
            <a:r>
              <a:rPr lang="en-US" dirty="0"/>
              <a:t>Sumi: Dr. </a:t>
            </a:r>
            <a:r>
              <a:rPr lang="en-US" dirty="0" err="1"/>
              <a:t>Pyzocha</a:t>
            </a:r>
            <a:r>
              <a:rPr lang="en-US" dirty="0"/>
              <a:t> can you give an example what it means to check the scientific accuracy?</a:t>
            </a:r>
          </a:p>
          <a:p>
            <a:pPr marL="0" indent="0">
              <a:buFontTx/>
              <a:buNone/>
            </a:pPr>
            <a:endParaRPr lang="en-US" dirty="0"/>
          </a:p>
          <a:p>
            <a:pPr marL="0" indent="0">
              <a:buFontTx/>
              <a:buNone/>
            </a:pPr>
            <a:r>
              <a:rPr lang="en-US" dirty="0"/>
              <a:t>Natasha: Sure, here I am looking through the references to make sure they are high quality and mostly from primary journal articles. I also focus specifically to make sure that I have verified any statistics that were mentioned in the article and that they were translated appropriately to the manuscript. </a:t>
            </a:r>
          </a:p>
        </p:txBody>
      </p:sp>
      <p:sp>
        <p:nvSpPr>
          <p:cNvPr id="4" name="Slide Number Placeholder 3"/>
          <p:cNvSpPr>
            <a:spLocks noGrp="1"/>
          </p:cNvSpPr>
          <p:nvPr>
            <p:ph type="sldNum" sz="quarter" idx="5"/>
          </p:nvPr>
        </p:nvSpPr>
        <p:spPr/>
        <p:txBody>
          <a:bodyPr/>
          <a:lstStyle/>
          <a:p>
            <a:fld id="{C099F744-FD9C-44F3-92AB-510D9A2A268B}" type="slidenum">
              <a:rPr lang="en-US" smtClean="0"/>
              <a:t>8</a:t>
            </a:fld>
            <a:endParaRPr lang="en-US"/>
          </a:p>
        </p:txBody>
      </p:sp>
    </p:spTree>
    <p:extLst>
      <p:ext uri="{BB962C8B-B14F-4D97-AF65-F5344CB8AC3E}">
        <p14:creationId xmlns:p14="http://schemas.microsoft.com/office/powerpoint/2010/main" val="394130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 Here are some additional resources to help you with the peer review process and an example training module that can really help if you are brand new to this process and want to dig into the literature more.</a:t>
            </a:r>
          </a:p>
        </p:txBody>
      </p:sp>
      <p:sp>
        <p:nvSpPr>
          <p:cNvPr id="4" name="Slide Number Placeholder 3"/>
          <p:cNvSpPr>
            <a:spLocks noGrp="1"/>
          </p:cNvSpPr>
          <p:nvPr>
            <p:ph type="sldNum" sz="quarter" idx="5"/>
          </p:nvPr>
        </p:nvSpPr>
        <p:spPr/>
        <p:txBody>
          <a:bodyPr/>
          <a:lstStyle/>
          <a:p>
            <a:fld id="{C099F744-FD9C-44F3-92AB-510D9A2A268B}" type="slidenum">
              <a:rPr lang="en-US" smtClean="0"/>
              <a:t>9</a:t>
            </a:fld>
            <a:endParaRPr lang="en-US"/>
          </a:p>
        </p:txBody>
      </p:sp>
    </p:spTree>
    <p:extLst>
      <p:ext uri="{BB962C8B-B14F-4D97-AF65-F5344CB8AC3E}">
        <p14:creationId xmlns:p14="http://schemas.microsoft.com/office/powerpoint/2010/main" val="202915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117036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87887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F4EE34-C3DA-C542-B1ED-53ECFA52EB0F}"/>
              </a:ext>
            </a:extLst>
          </p:cNvPr>
          <p:cNvSpPr>
            <a:spLocks noGrp="1"/>
          </p:cNvSpPr>
          <p:nvPr>
            <p:ph type="sldNum" sz="quarter" idx="10"/>
          </p:nvPr>
        </p:nvSpPr>
        <p:spPr/>
        <p:txBody>
          <a:bodyPr/>
          <a:lstStyle/>
          <a:p>
            <a:fld id="{AC38F574-C4C0-48B1-B81D-85833E98F04F}"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67FD30F1-6984-BC49-87EF-E175E6D3C5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Tree>
    <p:extLst>
      <p:ext uri="{BB962C8B-B14F-4D97-AF65-F5344CB8AC3E}">
        <p14:creationId xmlns:p14="http://schemas.microsoft.com/office/powerpoint/2010/main" val="42443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99690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495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CC8-5CA2-4882-BD40-22F53D769298}"/>
              </a:ext>
            </a:extLst>
          </p:cNvPr>
          <p:cNvSpPr>
            <a:spLocks noGrp="1"/>
          </p:cNvSpPr>
          <p:nvPr>
            <p:ph type="title" hasCustomPrompt="1"/>
          </p:nvPr>
        </p:nvSpPr>
        <p:spPr/>
        <p:txBody>
          <a:bodyPr/>
          <a:lstStyle/>
          <a:p>
            <a:r>
              <a:rPr lang="en-US" dirty="0"/>
              <a:t>Headline: Arial Bold, 36-48 / black</a:t>
            </a:r>
          </a:p>
        </p:txBody>
      </p:sp>
      <p:sp>
        <p:nvSpPr>
          <p:cNvPr id="3" name="Vertical Text Placeholder 2">
            <a:extLst>
              <a:ext uri="{FF2B5EF4-FFF2-40B4-BE49-F238E27FC236}">
                <a16:creationId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65899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dirty="0"/>
              <a:t>Headline: Arial Bold, 36-48 / black</a:t>
            </a:r>
          </a:p>
        </p:txBody>
      </p:sp>
      <p:sp>
        <p:nvSpPr>
          <p:cNvPr id="3" name="Vertical Text Placeholder 2">
            <a:extLst>
              <a:ext uri="{FF2B5EF4-FFF2-40B4-BE49-F238E27FC236}">
                <a16:creationId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54245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A798ED32-77E0-4ED3-A43A-67476155CDB7}"/>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162018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4325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3581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177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55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31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2355648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1379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 id="2147483653" r:id="rId8"/>
    <p:sldLayoutId id="2147483654" r:id="rId9"/>
    <p:sldLayoutId id="2147483655" r:id="rId10"/>
    <p:sldLayoutId id="2147483663"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bmj.com/sites/default/files/attachments/resources/2011/07/moh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B4AE-5D74-4FB9-866D-ACC65C5064C7}"/>
              </a:ext>
            </a:extLst>
          </p:cNvPr>
          <p:cNvSpPr>
            <a:spLocks noGrp="1"/>
          </p:cNvSpPr>
          <p:nvPr>
            <p:ph type="ctrTitle"/>
          </p:nvPr>
        </p:nvSpPr>
        <p:spPr>
          <a:xfrm>
            <a:off x="1109980" y="4277356"/>
            <a:ext cx="9966960" cy="1560320"/>
          </a:xfrm>
        </p:spPr>
        <p:txBody>
          <a:bodyPr>
            <a:normAutofit/>
          </a:bodyPr>
          <a:lstStyle/>
          <a:p>
            <a:r>
              <a:rPr lang="en-US" sz="4900" dirty="0">
                <a:solidFill>
                  <a:srgbClr val="315459"/>
                </a:solidFill>
              </a:rPr>
              <a:t>How to Do an Effective</a:t>
            </a:r>
            <a:br>
              <a:rPr lang="en-US" sz="4900" dirty="0">
                <a:solidFill>
                  <a:srgbClr val="315459"/>
                </a:solidFill>
              </a:rPr>
            </a:br>
            <a:r>
              <a:rPr lang="en-US" sz="4900" dirty="0">
                <a:solidFill>
                  <a:srgbClr val="315459"/>
                </a:solidFill>
              </a:rPr>
              <a:t>Peer Review</a:t>
            </a:r>
            <a:endParaRPr lang="en-US" sz="4900" dirty="0">
              <a:solidFill>
                <a:srgbClr val="315459"/>
              </a:solidFill>
              <a:latin typeface="Arial" panose="020B0604020202020204" pitchFamily="34" charset="0"/>
              <a:cs typeface="Arial" panose="020B0604020202020204" pitchFamily="34" charset="0"/>
            </a:endParaRPr>
          </a:p>
        </p:txBody>
      </p:sp>
      <p:pic>
        <p:nvPicPr>
          <p:cNvPr id="4" name="Picture 3" descr="A picture containing text, orange, businesscard&#10;&#10;Description automatically generated">
            <a:extLst>
              <a:ext uri="{FF2B5EF4-FFF2-40B4-BE49-F238E27FC236}">
                <a16:creationId xmlns:a16="http://schemas.microsoft.com/office/drawing/2014/main" id="{8019A5A2-56D7-4994-BCD0-82169A507A66}"/>
              </a:ext>
            </a:extLst>
          </p:cNvPr>
          <p:cNvPicPr>
            <a:picLocks noChangeAspect="1"/>
          </p:cNvPicPr>
          <p:nvPr/>
        </p:nvPicPr>
        <p:blipFill rotWithShape="1">
          <a:blip r:embed="rId3">
            <a:extLst>
              <a:ext uri="{28A0092B-C50C-407E-A947-70E740481C1C}">
                <a14:useLocalDpi xmlns:a14="http://schemas.microsoft.com/office/drawing/2010/main" val="0"/>
              </a:ext>
            </a:extLst>
          </a:blip>
          <a:srcRect t="18140" r="1" b="17537"/>
          <a:stretch/>
        </p:blipFill>
        <p:spPr>
          <a:xfrm>
            <a:off x="243840" y="256540"/>
            <a:ext cx="11704320" cy="3764276"/>
          </a:xfrm>
          <a:prstGeom prst="rect">
            <a:avLst/>
          </a:prstGeom>
        </p:spPr>
      </p:pic>
    </p:spTree>
    <p:extLst>
      <p:ext uri="{BB962C8B-B14F-4D97-AF65-F5344CB8AC3E}">
        <p14:creationId xmlns:p14="http://schemas.microsoft.com/office/powerpoint/2010/main" val="27068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669B9-0837-4353-9DE9-E7BB6E69C5F8}"/>
              </a:ext>
            </a:extLst>
          </p:cNvPr>
          <p:cNvSpPr>
            <a:spLocks noGrp="1"/>
          </p:cNvSpPr>
          <p:nvPr>
            <p:ph type="sldNum" sz="quarter" idx="10"/>
          </p:nvPr>
        </p:nvSpPr>
        <p:spPr/>
        <p:txBody>
          <a:bodyPr/>
          <a:lstStyle/>
          <a:p>
            <a:fld id="{AC38F574-C4C0-48B1-B81D-85833E98F04F}" type="slidenum">
              <a:rPr lang="en-US" smtClean="0"/>
              <a:pPr/>
              <a:t>10</a:t>
            </a:fld>
            <a:endParaRPr lang="en-US" dirty="0"/>
          </a:p>
        </p:txBody>
      </p:sp>
      <p:pic>
        <p:nvPicPr>
          <p:cNvPr id="4" name="Picture 3" descr="Text&#10;&#10;Description automatically generated">
            <a:extLst>
              <a:ext uri="{FF2B5EF4-FFF2-40B4-BE49-F238E27FC236}">
                <a16:creationId xmlns:a16="http://schemas.microsoft.com/office/drawing/2014/main" id="{DF0E5049-2DCA-4D68-BCA4-E93735ED0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2">
            <a:extLst>
              <a:ext uri="{FF2B5EF4-FFF2-40B4-BE49-F238E27FC236}">
                <a16:creationId xmlns:a16="http://schemas.microsoft.com/office/drawing/2014/main" id="{7F0A5BEE-4B80-40B1-A079-0BBC7F0A8237}"/>
              </a:ext>
            </a:extLst>
          </p:cNvPr>
          <p:cNvSpPr txBox="1">
            <a:spLocks/>
          </p:cNvSpPr>
          <p:nvPr/>
        </p:nvSpPr>
        <p:spPr>
          <a:xfrm>
            <a:off x="256525" y="6288191"/>
            <a:ext cx="471949" cy="4095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38F574-C4C0-48B1-B81D-85833E98F04F}" type="slidenum">
              <a:rPr lang="en-US" smtClean="0"/>
              <a:pPr/>
              <a:t>10</a:t>
            </a:fld>
            <a:endParaRPr lang="en-US" dirty="0"/>
          </a:p>
        </p:txBody>
      </p:sp>
    </p:spTree>
    <p:extLst>
      <p:ext uri="{BB962C8B-B14F-4D97-AF65-F5344CB8AC3E}">
        <p14:creationId xmlns:p14="http://schemas.microsoft.com/office/powerpoint/2010/main" val="185290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9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2</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175235"/>
            <a:ext cx="1399761" cy="1073426"/>
          </a:xfrm>
          <a:prstGeom prst="rect">
            <a:avLst/>
          </a:prstGeom>
        </p:spPr>
      </p:pic>
      <p:sp>
        <p:nvSpPr>
          <p:cNvPr id="5" name="Title 1">
            <a:extLst>
              <a:ext uri="{FF2B5EF4-FFF2-40B4-BE49-F238E27FC236}">
                <a16:creationId xmlns:a16="http://schemas.microsoft.com/office/drawing/2014/main" id="{2146F751-7A8D-4BB4-9087-BF865A427900}"/>
              </a:ext>
            </a:extLst>
          </p:cNvPr>
          <p:cNvSpPr txBox="1">
            <a:spLocks/>
          </p:cNvSpPr>
          <p:nvPr/>
        </p:nvSpPr>
        <p:spPr>
          <a:xfrm>
            <a:off x="838200" y="365126"/>
            <a:ext cx="10515600" cy="94684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Learning Objectives</a:t>
            </a:r>
          </a:p>
        </p:txBody>
      </p:sp>
      <p:sp>
        <p:nvSpPr>
          <p:cNvPr id="6" name="Content Placeholder 2">
            <a:extLst>
              <a:ext uri="{FF2B5EF4-FFF2-40B4-BE49-F238E27FC236}">
                <a16:creationId xmlns:a16="http://schemas.microsoft.com/office/drawing/2014/main" id="{53E74E85-7DE5-41F2-9ED6-B2BEE711306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Define the role of the peer reviewer for </a:t>
            </a:r>
            <a:r>
              <a:rPr lang="en-US" i="1" dirty="0"/>
              <a:t>American Family Physician</a:t>
            </a:r>
            <a:endParaRPr lang="en-US" dirty="0"/>
          </a:p>
          <a:p>
            <a:r>
              <a:rPr lang="en-US" dirty="0"/>
              <a:t>Before you get started</a:t>
            </a:r>
          </a:p>
          <a:p>
            <a:r>
              <a:rPr lang="en-US" dirty="0"/>
              <a:t>Important “Dos”</a:t>
            </a:r>
          </a:p>
          <a:p>
            <a:r>
              <a:rPr lang="en-US" dirty="0"/>
              <a:t>Important “Don’ts”</a:t>
            </a:r>
          </a:p>
          <a:p>
            <a:r>
              <a:rPr lang="en-US" dirty="0"/>
              <a:t>Before you hit submit</a:t>
            </a:r>
          </a:p>
          <a:p>
            <a:endParaRPr lang="en-US" dirty="0"/>
          </a:p>
        </p:txBody>
      </p:sp>
    </p:spTree>
    <p:extLst>
      <p:ext uri="{BB962C8B-B14F-4D97-AF65-F5344CB8AC3E}">
        <p14:creationId xmlns:p14="http://schemas.microsoft.com/office/powerpoint/2010/main" val="213743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3</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3">
            <a:extLst>
              <a:ext uri="{FF2B5EF4-FFF2-40B4-BE49-F238E27FC236}">
                <a16:creationId xmlns:a16="http://schemas.microsoft.com/office/drawing/2014/main" id="{82E9FB8A-763B-477F-BE43-5909B6C279ED}"/>
              </a:ext>
            </a:extLst>
          </p:cNvPr>
          <p:cNvSpPr txBox="1">
            <a:spLocks/>
          </p:cNvSpPr>
          <p:nvPr/>
        </p:nvSpPr>
        <p:spPr>
          <a:xfrm>
            <a:off x="594395" y="68103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800" dirty="0"/>
              <a:t>Presenter Introductions</a:t>
            </a:r>
          </a:p>
        </p:txBody>
      </p:sp>
      <p:sp>
        <p:nvSpPr>
          <p:cNvPr id="6" name="Content Placeholder 4">
            <a:extLst>
              <a:ext uri="{FF2B5EF4-FFF2-40B4-BE49-F238E27FC236}">
                <a16:creationId xmlns:a16="http://schemas.microsoft.com/office/drawing/2014/main" id="{6BF21FD6-EE75-4D2B-B86F-82AC39A03218}"/>
              </a:ext>
            </a:extLst>
          </p:cNvPr>
          <p:cNvSpPr txBox="1">
            <a:spLocks/>
          </p:cNvSpPr>
          <p:nvPr/>
        </p:nvSpPr>
        <p:spPr>
          <a:xfrm>
            <a:off x="914399" y="1825625"/>
            <a:ext cx="10515599" cy="435133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American Family Physician Jay Siwek Medical </a:t>
            </a:r>
            <a:r>
              <a:rPr lang="en-US" sz="3600"/>
              <a:t>Editing Fellows (2020-2021):</a:t>
            </a:r>
            <a:endParaRPr lang="en-US" sz="3600" dirty="0"/>
          </a:p>
          <a:p>
            <a:r>
              <a:rPr lang="en-US" sz="3600" dirty="0"/>
              <a:t>Joanna Drowos DO, MPH, MBA</a:t>
            </a:r>
          </a:p>
          <a:p>
            <a:r>
              <a:rPr lang="en-US" sz="3600" dirty="0"/>
              <a:t>Natasha Pyzocha DO, FAWM, FAAFP</a:t>
            </a:r>
          </a:p>
        </p:txBody>
      </p:sp>
    </p:spTree>
    <p:extLst>
      <p:ext uri="{BB962C8B-B14F-4D97-AF65-F5344CB8AC3E}">
        <p14:creationId xmlns:p14="http://schemas.microsoft.com/office/powerpoint/2010/main" val="395730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4</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1">
            <a:extLst>
              <a:ext uri="{FF2B5EF4-FFF2-40B4-BE49-F238E27FC236}">
                <a16:creationId xmlns:a16="http://schemas.microsoft.com/office/drawing/2014/main" id="{57A894D8-F0AA-4418-8B6C-9E0AFAC953BA}"/>
              </a:ext>
            </a:extLst>
          </p:cNvPr>
          <p:cNvSpPr txBox="1">
            <a:spLocks/>
          </p:cNvSpPr>
          <p:nvPr/>
        </p:nvSpPr>
        <p:spPr>
          <a:xfrm>
            <a:off x="784930" y="357367"/>
            <a:ext cx="9983681"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800" dirty="0"/>
              <a:t>What is your role as a reviewer for </a:t>
            </a:r>
            <a:r>
              <a:rPr lang="en-US" sz="3800" i="1" dirty="0"/>
              <a:t>AFP</a:t>
            </a:r>
            <a:r>
              <a:rPr lang="en-US" sz="3800" dirty="0"/>
              <a:t>?</a:t>
            </a:r>
          </a:p>
        </p:txBody>
      </p:sp>
      <p:sp>
        <p:nvSpPr>
          <p:cNvPr id="6" name="Rectangle 5">
            <a:extLst>
              <a:ext uri="{FF2B5EF4-FFF2-40B4-BE49-F238E27FC236}">
                <a16:creationId xmlns:a16="http://schemas.microsoft.com/office/drawing/2014/main" id="{2C47D0F2-0EB9-4BDB-9B34-16BE0ADF5102}"/>
              </a:ext>
            </a:extLst>
          </p:cNvPr>
          <p:cNvSpPr/>
          <p:nvPr/>
        </p:nvSpPr>
        <p:spPr>
          <a:xfrm>
            <a:off x="545373" y="1682930"/>
            <a:ext cx="11101251" cy="553998"/>
          </a:xfrm>
          <a:prstGeom prst="rect">
            <a:avLst/>
          </a:prstGeom>
        </p:spPr>
        <p:txBody>
          <a:bodyPr wrap="square">
            <a:spAutoFit/>
          </a:bodyPr>
          <a:lstStyle/>
          <a:p>
            <a:pPr algn="ctr"/>
            <a:r>
              <a:rPr lang="en-US" sz="3000" dirty="0"/>
              <a:t>To provide constructive suggestions on how to meet these goals: </a:t>
            </a:r>
          </a:p>
        </p:txBody>
      </p:sp>
      <p:graphicFrame>
        <p:nvGraphicFramePr>
          <p:cNvPr id="8" name="Diagram 7">
            <a:extLst>
              <a:ext uri="{FF2B5EF4-FFF2-40B4-BE49-F238E27FC236}">
                <a16:creationId xmlns:a16="http://schemas.microsoft.com/office/drawing/2014/main" id="{31E369BA-6828-487D-9BA8-2039D7283D6F}"/>
              </a:ext>
            </a:extLst>
          </p:cNvPr>
          <p:cNvGraphicFramePr/>
          <p:nvPr>
            <p:extLst>
              <p:ext uri="{D42A27DB-BD31-4B8C-83A1-F6EECF244321}">
                <p14:modId xmlns:p14="http://schemas.microsoft.com/office/powerpoint/2010/main" val="3999259608"/>
              </p:ext>
            </p:extLst>
          </p:nvPr>
        </p:nvGraphicFramePr>
        <p:xfrm>
          <a:off x="1180536" y="2309081"/>
          <a:ext cx="8961121" cy="4010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446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5</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1">
            <a:extLst>
              <a:ext uri="{FF2B5EF4-FFF2-40B4-BE49-F238E27FC236}">
                <a16:creationId xmlns:a16="http://schemas.microsoft.com/office/drawing/2014/main" id="{E4528E8F-2B23-42D3-BBD4-EB2CD51D025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800" dirty="0"/>
              <a:t>Planning to Begin as a Peer Reviewer</a:t>
            </a:r>
          </a:p>
        </p:txBody>
      </p:sp>
      <p:graphicFrame>
        <p:nvGraphicFramePr>
          <p:cNvPr id="7" name="Diagram 6">
            <a:extLst>
              <a:ext uri="{FF2B5EF4-FFF2-40B4-BE49-F238E27FC236}">
                <a16:creationId xmlns:a16="http://schemas.microsoft.com/office/drawing/2014/main" id="{CEEF4F21-9432-493E-910E-3C0D6359083A}"/>
              </a:ext>
            </a:extLst>
          </p:cNvPr>
          <p:cNvGraphicFramePr/>
          <p:nvPr>
            <p:extLst>
              <p:ext uri="{D42A27DB-BD31-4B8C-83A1-F6EECF244321}">
                <p14:modId xmlns:p14="http://schemas.microsoft.com/office/powerpoint/2010/main" val="19681209"/>
              </p:ext>
            </p:extLst>
          </p:nvPr>
        </p:nvGraphicFramePr>
        <p:xfrm>
          <a:off x="659867" y="1237927"/>
          <a:ext cx="9483635" cy="4802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192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6</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1">
            <a:extLst>
              <a:ext uri="{FF2B5EF4-FFF2-40B4-BE49-F238E27FC236}">
                <a16:creationId xmlns:a16="http://schemas.microsoft.com/office/drawing/2014/main" id="{45841965-9A33-4205-8DEA-C47BA681D462}"/>
              </a:ext>
            </a:extLst>
          </p:cNvPr>
          <p:cNvSpPr txBox="1">
            <a:spLocks/>
          </p:cNvSpPr>
          <p:nvPr/>
        </p:nvSpPr>
        <p:spPr>
          <a:xfrm>
            <a:off x="838200" y="365125"/>
            <a:ext cx="10515600" cy="154851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800" dirty="0"/>
              <a:t>Making a Peer Review Great</a:t>
            </a:r>
          </a:p>
        </p:txBody>
      </p:sp>
      <p:graphicFrame>
        <p:nvGraphicFramePr>
          <p:cNvPr id="7" name="Diagram 6">
            <a:extLst>
              <a:ext uri="{FF2B5EF4-FFF2-40B4-BE49-F238E27FC236}">
                <a16:creationId xmlns:a16="http://schemas.microsoft.com/office/drawing/2014/main" id="{D8FD9E06-00EA-429E-962E-D7E7E17ECCFD}"/>
              </a:ext>
            </a:extLst>
          </p:cNvPr>
          <p:cNvGraphicFramePr/>
          <p:nvPr>
            <p:extLst>
              <p:ext uri="{D42A27DB-BD31-4B8C-83A1-F6EECF244321}">
                <p14:modId xmlns:p14="http://schemas.microsoft.com/office/powerpoint/2010/main" val="4091967449"/>
              </p:ext>
            </p:extLst>
          </p:nvPr>
        </p:nvGraphicFramePr>
        <p:xfrm>
          <a:off x="1091953" y="1091953"/>
          <a:ext cx="7999670" cy="5117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39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7</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1">
            <a:extLst>
              <a:ext uri="{FF2B5EF4-FFF2-40B4-BE49-F238E27FC236}">
                <a16:creationId xmlns:a16="http://schemas.microsoft.com/office/drawing/2014/main" id="{4820B348-9EB6-4834-906F-C66005F87CA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800" dirty="0"/>
              <a:t>Peer Review Pitfalls to Avoid</a:t>
            </a:r>
          </a:p>
        </p:txBody>
      </p:sp>
      <p:graphicFrame>
        <p:nvGraphicFramePr>
          <p:cNvPr id="7" name="Diagram 6">
            <a:extLst>
              <a:ext uri="{FF2B5EF4-FFF2-40B4-BE49-F238E27FC236}">
                <a16:creationId xmlns:a16="http://schemas.microsoft.com/office/drawing/2014/main" id="{E45CA969-92EA-48CD-A051-B04BD7E875EF}"/>
              </a:ext>
            </a:extLst>
          </p:cNvPr>
          <p:cNvGraphicFramePr/>
          <p:nvPr>
            <p:extLst>
              <p:ext uri="{D42A27DB-BD31-4B8C-83A1-F6EECF244321}">
                <p14:modId xmlns:p14="http://schemas.microsoft.com/office/powerpoint/2010/main" val="613045186"/>
              </p:ext>
            </p:extLst>
          </p:nvPr>
        </p:nvGraphicFramePr>
        <p:xfrm>
          <a:off x="960466" y="84147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680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8</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1">
            <a:extLst>
              <a:ext uri="{FF2B5EF4-FFF2-40B4-BE49-F238E27FC236}">
                <a16:creationId xmlns:a16="http://schemas.microsoft.com/office/drawing/2014/main" id="{8C4AB5A8-25C3-4D4E-9844-CBC3039C5F2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800" dirty="0"/>
              <a:t>Final Steps Before Hitting Submit</a:t>
            </a:r>
          </a:p>
        </p:txBody>
      </p:sp>
      <p:sp>
        <p:nvSpPr>
          <p:cNvPr id="6" name="Content Placeholder 2">
            <a:extLst>
              <a:ext uri="{FF2B5EF4-FFF2-40B4-BE49-F238E27FC236}">
                <a16:creationId xmlns:a16="http://schemas.microsoft.com/office/drawing/2014/main" id="{EF19D2AE-FA34-48D0-81B5-43F4FC09D9C6}"/>
              </a:ext>
            </a:extLst>
          </p:cNvPr>
          <p:cNvSpPr txBox="1">
            <a:spLocks/>
          </p:cNvSpPr>
          <p:nvPr/>
        </p:nvSpPr>
        <p:spPr>
          <a:xfrm>
            <a:off x="235130" y="5259510"/>
            <a:ext cx="11956870" cy="1190626"/>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After: Read other peer reviewer comments, learn and sign up for another review</a:t>
            </a:r>
          </a:p>
          <a:p>
            <a:endParaRPr lang="en-US" dirty="0"/>
          </a:p>
        </p:txBody>
      </p:sp>
      <p:graphicFrame>
        <p:nvGraphicFramePr>
          <p:cNvPr id="8" name="Diagram 7">
            <a:extLst>
              <a:ext uri="{FF2B5EF4-FFF2-40B4-BE49-F238E27FC236}">
                <a16:creationId xmlns:a16="http://schemas.microsoft.com/office/drawing/2014/main" id="{AE8FDEC7-DA7D-4742-AF68-6615A13C78CF}"/>
              </a:ext>
            </a:extLst>
          </p:cNvPr>
          <p:cNvGraphicFramePr/>
          <p:nvPr>
            <p:extLst>
              <p:ext uri="{D42A27DB-BD31-4B8C-83A1-F6EECF244321}">
                <p14:modId xmlns:p14="http://schemas.microsoft.com/office/powerpoint/2010/main" val="4045129133"/>
              </p:ext>
            </p:extLst>
          </p:nvPr>
        </p:nvGraphicFramePr>
        <p:xfrm>
          <a:off x="898598" y="1156067"/>
          <a:ext cx="8037647" cy="3846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365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D7588-CB48-BF47-A998-9EE9C1D11D18}"/>
              </a:ext>
            </a:extLst>
          </p:cNvPr>
          <p:cNvSpPr>
            <a:spLocks noGrp="1"/>
          </p:cNvSpPr>
          <p:nvPr>
            <p:ph type="sldNum" sz="quarter" idx="10"/>
          </p:nvPr>
        </p:nvSpPr>
        <p:spPr/>
        <p:txBody>
          <a:bodyPr/>
          <a:lstStyle/>
          <a:p>
            <a:fld id="{AC38F574-C4C0-48B1-B81D-85833E98F04F}" type="slidenum">
              <a:rPr lang="en-US" smtClean="0"/>
              <a:pPr/>
              <a:t>9</a:t>
            </a:fld>
            <a:endParaRPr lang="en-US" dirty="0"/>
          </a:p>
        </p:txBody>
      </p:sp>
      <p:pic>
        <p:nvPicPr>
          <p:cNvPr id="4" name="Picture 3" descr="Logo&#10;&#10;Description automatically generated">
            <a:extLst>
              <a:ext uri="{FF2B5EF4-FFF2-40B4-BE49-F238E27FC236}">
                <a16:creationId xmlns:a16="http://schemas.microsoft.com/office/drawing/2014/main" id="{FD52D920-23A1-6B48-8F97-A06B9D24D192}"/>
              </a:ext>
            </a:extLst>
          </p:cNvPr>
          <p:cNvPicPr>
            <a:picLocks noChangeAspect="1"/>
          </p:cNvPicPr>
          <p:nvPr/>
        </p:nvPicPr>
        <p:blipFill rotWithShape="1">
          <a:blip r:embed="rId3">
            <a:extLst>
              <a:ext uri="{28A0092B-C50C-407E-A947-70E740481C1C}">
                <a14:useLocalDpi xmlns:a14="http://schemas.microsoft.com/office/drawing/2010/main" val="0"/>
              </a:ext>
            </a:extLst>
          </a:blip>
          <a:srcRect t="9349" b="13964"/>
          <a:stretch/>
        </p:blipFill>
        <p:spPr>
          <a:xfrm>
            <a:off x="10540448" y="238539"/>
            <a:ext cx="1399761" cy="1073426"/>
          </a:xfrm>
          <a:prstGeom prst="rect">
            <a:avLst/>
          </a:prstGeom>
        </p:spPr>
      </p:pic>
      <p:sp>
        <p:nvSpPr>
          <p:cNvPr id="5" name="Title 1">
            <a:extLst>
              <a:ext uri="{FF2B5EF4-FFF2-40B4-BE49-F238E27FC236}">
                <a16:creationId xmlns:a16="http://schemas.microsoft.com/office/drawing/2014/main" id="{1A5D30DD-ADF5-4003-B4AC-102B89E4794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800" dirty="0"/>
              <a:t>Thank you!</a:t>
            </a:r>
          </a:p>
        </p:txBody>
      </p:sp>
      <p:sp>
        <p:nvSpPr>
          <p:cNvPr id="6" name="Content Placeholder 2">
            <a:extLst>
              <a:ext uri="{FF2B5EF4-FFF2-40B4-BE49-F238E27FC236}">
                <a16:creationId xmlns:a16="http://schemas.microsoft.com/office/drawing/2014/main" id="{351C9C2F-688B-4D3B-A047-81F24F47A498}"/>
              </a:ext>
            </a:extLst>
          </p:cNvPr>
          <p:cNvSpPr txBox="1">
            <a:spLocks/>
          </p:cNvSpPr>
          <p:nvPr/>
        </p:nvSpPr>
        <p:spPr>
          <a:xfrm>
            <a:off x="838200" y="1206631"/>
            <a:ext cx="10515600" cy="497033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Additional Resources:</a:t>
            </a:r>
          </a:p>
          <a:p>
            <a:pPr lvl="1"/>
            <a:r>
              <a:rPr lang="en-US" dirty="0"/>
              <a:t>Neale AV, Schwartz KL, Bowman MA. </a:t>
            </a:r>
            <a:r>
              <a:rPr lang="en-US" b="1" dirty="0"/>
              <a:t>Peer Reviewing for the Journal of the American Board of Family Medicine: What Does It Take? </a:t>
            </a:r>
            <a:r>
              <a:rPr lang="en-US" dirty="0"/>
              <a:t>J Am Board Fam Med. 2006;19:643-647.</a:t>
            </a:r>
          </a:p>
          <a:p>
            <a:pPr lvl="1"/>
            <a:r>
              <a:rPr lang="en-US" dirty="0"/>
              <a:t>Cummings P, </a:t>
            </a:r>
            <a:r>
              <a:rPr lang="en-US" dirty="0" err="1"/>
              <a:t>Rivara</a:t>
            </a:r>
            <a:r>
              <a:rPr lang="en-US" dirty="0"/>
              <a:t> FP. Reviewing Manuscripts for Archives of Pediatrics &amp; Adolescent Medicine. Arch </a:t>
            </a:r>
            <a:r>
              <a:rPr lang="en-US" dirty="0" err="1"/>
              <a:t>Pediatr</a:t>
            </a:r>
            <a:r>
              <a:rPr lang="en-US" dirty="0"/>
              <a:t> </a:t>
            </a:r>
            <a:r>
              <a:rPr lang="en-US" dirty="0" err="1"/>
              <a:t>Adolesc</a:t>
            </a:r>
            <a:r>
              <a:rPr lang="en-US" dirty="0"/>
              <a:t> Med. 2002 Jan;156(1):11-13. doi:10.1001/archpedi.156.1.11.</a:t>
            </a:r>
          </a:p>
          <a:p>
            <a:pPr lvl="1"/>
            <a:r>
              <a:rPr lang="en-US" dirty="0"/>
              <a:t>Kelly J, </a:t>
            </a:r>
            <a:r>
              <a:rPr lang="en-US" dirty="0" err="1"/>
              <a:t>Sadeghieh</a:t>
            </a:r>
            <a:r>
              <a:rPr lang="en-US" dirty="0"/>
              <a:t> T, </a:t>
            </a:r>
            <a:r>
              <a:rPr lang="en-US" dirty="0" err="1"/>
              <a:t>Adeli</a:t>
            </a:r>
            <a:r>
              <a:rPr lang="en-US" dirty="0"/>
              <a:t> K. </a:t>
            </a:r>
            <a:r>
              <a:rPr lang="en-US" b="1" dirty="0"/>
              <a:t>Peer Review in Scientific Publications: Benefits, Critiques, &amp; A Survival Guide. </a:t>
            </a:r>
            <a:r>
              <a:rPr lang="en-US" dirty="0"/>
              <a:t>EJIFCC. 2014;25(3):227-243. Published 2014 Oct 24.</a:t>
            </a:r>
          </a:p>
          <a:p>
            <a:pPr lvl="1"/>
            <a:r>
              <a:rPr lang="en-US" dirty="0"/>
              <a:t>Gannon F. </a:t>
            </a:r>
            <a:r>
              <a:rPr lang="en-US" b="1" dirty="0"/>
              <a:t>The essential role of peer review.</a:t>
            </a:r>
            <a:r>
              <a:rPr lang="en-US" dirty="0"/>
              <a:t> EMBO Rep. 2001;2(9):743. doi:10.1093/</a:t>
            </a:r>
            <a:r>
              <a:rPr lang="en-US" dirty="0" err="1"/>
              <a:t>embo</a:t>
            </a:r>
            <a:r>
              <a:rPr lang="en-US" dirty="0"/>
              <a:t>-reports/kve188</a:t>
            </a:r>
          </a:p>
          <a:p>
            <a:r>
              <a:rPr lang="en-US" dirty="0"/>
              <a:t>Training modules:</a:t>
            </a:r>
          </a:p>
          <a:p>
            <a:pPr lvl="1"/>
            <a:r>
              <a:rPr lang="en-US" u="sng" dirty="0">
                <a:hlinkClick r:id="rId4">
                  <a:extLst>
                    <a:ext uri="{A12FA001-AC4F-418D-AE19-62706E023703}">
                      <ahyp:hlinkClr xmlns:ahyp="http://schemas.microsoft.com/office/drawing/2018/hyperlinkcolor" val="tx"/>
                    </a:ext>
                  </a:extLst>
                </a:hlinkClick>
              </a:rPr>
              <a:t>https://www.bmj.com/sites/default/files/attachments/resources/2011/07/moher.pdf</a:t>
            </a:r>
            <a:endParaRPr lang="en-US" u="sng" dirty="0"/>
          </a:p>
          <a:p>
            <a:pPr lvl="1"/>
            <a:r>
              <a:rPr lang="en-US" u="sng" dirty="0"/>
              <a:t>https://researcheracademy.elsevier.com/navigating-peer-review/becoming-peer-reviewer</a:t>
            </a:r>
          </a:p>
          <a:p>
            <a:endParaRPr lang="en-US" dirty="0"/>
          </a:p>
          <a:p>
            <a:pPr marL="457200" lvl="1" indent="0">
              <a:buFont typeface="Wingdings" panose="05000000000000000000" pitchFamily="2" charset="2"/>
              <a:buNone/>
            </a:pPr>
            <a:endParaRPr lang="en-US" dirty="0"/>
          </a:p>
        </p:txBody>
      </p:sp>
    </p:spTree>
    <p:extLst>
      <p:ext uri="{BB962C8B-B14F-4D97-AF65-F5344CB8AC3E}">
        <p14:creationId xmlns:p14="http://schemas.microsoft.com/office/powerpoint/2010/main" val="406662746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51FDD23998F4B81A6E8FB622094A5" ma:contentTypeVersion="12" ma:contentTypeDescription="Create a new document." ma:contentTypeScope="" ma:versionID="5902de9ee10396e52405a4ff03be9f60">
  <xsd:schema xmlns:xsd="http://www.w3.org/2001/XMLSchema" xmlns:xs="http://www.w3.org/2001/XMLSchema" xmlns:p="http://schemas.microsoft.com/office/2006/metadata/properties" xmlns:ns3="f52a3b21-ec17-4dac-b25b-183d09c150a8" xmlns:ns4="a792e152-c9b5-4a2f-996c-d2ec2d45ffe3" targetNamespace="http://schemas.microsoft.com/office/2006/metadata/properties" ma:root="true" ma:fieldsID="c4e8b7db664d783ef688ebb725020fb1" ns3:_="" ns4:_="">
    <xsd:import namespace="f52a3b21-ec17-4dac-b25b-183d09c150a8"/>
    <xsd:import namespace="a792e152-c9b5-4a2f-996c-d2ec2d45ffe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3b21-ec17-4dac-b25b-183d09c15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2e152-c9b5-4a2f-996c-d2ec2d45ffe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2DFC27-CA78-4E49-94FA-CD43B86A9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a3b21-ec17-4dac-b25b-183d09c150a8"/>
    <ds:schemaRef ds:uri="a792e152-c9b5-4a2f-996c-d2ec2d45f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16A401-5582-4BBE-9431-ED2BB8A192A9}">
  <ds:schemaRefs>
    <ds:schemaRef ds:uri="a792e152-c9b5-4a2f-996c-d2ec2d45ffe3"/>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microsoft.com/office/2006/metadata/properties"/>
    <ds:schemaRef ds:uri="f52a3b21-ec17-4dac-b25b-183d09c150a8"/>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C9FB271-BBE5-4104-A29C-0E87D38E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8641</TotalTime>
  <Words>1865</Words>
  <Application>Microsoft Office PowerPoint</Application>
  <PresentationFormat>Widescreen</PresentationFormat>
  <Paragraphs>135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How to Do an Effective Peer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Heins</dc:creator>
  <cp:lastModifiedBy>Sumi Sexton</cp:lastModifiedBy>
  <cp:revision>74</cp:revision>
  <dcterms:created xsi:type="dcterms:W3CDTF">2020-08-24T02:25:21Z</dcterms:created>
  <dcterms:modified xsi:type="dcterms:W3CDTF">2021-04-12T18:16:38Z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0x010100BAE51FDD23998F4B81A6E8FB622094A5</vt:lpwstr>
  </property>
</Properties>
</file>