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6DB"/>
    <a:srgbClr val="C7E0EB"/>
    <a:srgbClr val="65B0CA"/>
    <a:srgbClr val="CCCED2"/>
    <a:srgbClr val="FAE6CD"/>
    <a:srgbClr val="F6CFA4"/>
    <a:srgbClr val="F5BA7F"/>
    <a:srgbClr val="F7901E"/>
    <a:srgbClr val="A4A6AE"/>
    <a:srgbClr val="828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98A7-D375-4418-9D87-46311329AA5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F744-FD9C-44F3-92AB-510D9A2A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1295399"/>
            <a:ext cx="7518400" cy="22145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3552191"/>
            <a:ext cx="75184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792982"/>
            <a:ext cx="7518400" cy="521968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11703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78255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0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280560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92646"/>
            <a:ext cx="40312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4880" y="225425"/>
            <a:ext cx="7143750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1613" y="4594861"/>
            <a:ext cx="4492625" cy="1120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Arial Regular, 18 </a:t>
            </a:r>
            <a:r>
              <a:rPr lang="en-US" dirty="0" err="1"/>
              <a:t>pt</a:t>
            </a:r>
            <a:r>
              <a:rPr lang="en-US" dirty="0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1865078"/>
            <a:ext cx="5132070" cy="343844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Body: Arial Regular, 18-32 / black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5681964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5683250" cy="3438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373063"/>
            <a:ext cx="10742613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Headline:  Arial Bold 36-48 </a:t>
            </a:r>
            <a:r>
              <a:rPr lang="en-US" dirty="0" err="1"/>
              <a:t>pt</a:t>
            </a:r>
            <a:r>
              <a:rPr lang="en-US" dirty="0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5882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56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0" y="1732598"/>
            <a:ext cx="7360920" cy="357092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629728"/>
            <a:ext cx="7212330" cy="35480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75303" y="6331663"/>
            <a:ext cx="452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87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2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4968" y="6278256"/>
            <a:ext cx="40312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35693F8-CCAD-483B-9C7F-82F6959AA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67" y="0"/>
            <a:ext cx="12318766" cy="69293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F1F9D-F73F-44AD-9E54-5681002E1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9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16x9Template.potx" id="{3F517717-D398-42BA-BA95-2F822164B606}" vid="{CC0EC690-853B-4515-B127-F0E7476D0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51FDD23998F4B81A6E8FB622094A5" ma:contentTypeVersion="12" ma:contentTypeDescription="Create a new document." ma:contentTypeScope="" ma:versionID="5902de9ee10396e52405a4ff03be9f60">
  <xsd:schema xmlns:xsd="http://www.w3.org/2001/XMLSchema" xmlns:xs="http://www.w3.org/2001/XMLSchema" xmlns:p="http://schemas.microsoft.com/office/2006/metadata/properties" xmlns:ns3="f52a3b21-ec17-4dac-b25b-183d09c150a8" xmlns:ns4="a792e152-c9b5-4a2f-996c-d2ec2d45ffe3" targetNamespace="http://schemas.microsoft.com/office/2006/metadata/properties" ma:root="true" ma:fieldsID="c4e8b7db664d783ef688ebb725020fb1" ns3:_="" ns4:_="">
    <xsd:import namespace="f52a3b21-ec17-4dac-b25b-183d09c150a8"/>
    <xsd:import namespace="a792e152-c9b5-4a2f-996c-d2ec2d45ff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a3b21-ec17-4dac-b25b-183d09c15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2e152-c9b5-4a2f-996c-d2ec2d45ff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16A401-5582-4BBE-9431-ED2BB8A192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9FB271-BBE5-4104-A29C-0E87D38E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DFC27-CA78-4E49-94FA-CD43B86A9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a3b21-ec17-4dac-b25b-183d09c150a8"/>
    <ds:schemaRef ds:uri="a792e152-c9b5-4a2f-996c-d2ec2d45ff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PowerPoint16x9Template</Template>
  <TotalTime>1691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We Succeed </dc:title>
  <dc:creator>Camille Potchad</dc:creator>
  <cp:lastModifiedBy>Camille Potchad</cp:lastModifiedBy>
  <cp:revision>2</cp:revision>
  <dcterms:created xsi:type="dcterms:W3CDTF">2022-09-14T16:28:40Z</dcterms:created>
  <dcterms:modified xsi:type="dcterms:W3CDTF">2022-09-15T20:40:13Z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0x010100BAE51FDD23998F4B81A6E8FB622094A5</vt:lpwstr>
  </property>
</Properties>
</file>