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 id="2147483660" r:id="rId5"/>
  </p:sldMasterIdLst>
  <p:notesMasterIdLst>
    <p:notesMasterId r:id="rId22"/>
  </p:notesMasterIdLst>
  <p:sldIdLst>
    <p:sldId id="256" r:id="rId6"/>
    <p:sldId id="277" r:id="rId7"/>
    <p:sldId id="308" r:id="rId8"/>
    <p:sldId id="303" r:id="rId9"/>
    <p:sldId id="307" r:id="rId10"/>
    <p:sldId id="305" r:id="rId11"/>
    <p:sldId id="298" r:id="rId12"/>
    <p:sldId id="292" r:id="rId13"/>
    <p:sldId id="293" r:id="rId14"/>
    <p:sldId id="294" r:id="rId15"/>
    <p:sldId id="306" r:id="rId16"/>
    <p:sldId id="296" r:id="rId17"/>
    <p:sldId id="297" r:id="rId18"/>
    <p:sldId id="388" r:id="rId19"/>
    <p:sldId id="260" r:id="rId20"/>
    <p:sldId id="258" r:id="rId21"/>
  </p:sldIdLst>
  <p:sldSz cx="14630400" cy="8229600"/>
  <p:notesSz cx="6858000" cy="9144000"/>
  <p:defaultTextStyle>
    <a:defPPr>
      <a:defRPr lang="en-US"/>
    </a:defPPr>
    <a:lvl1pPr marL="0" algn="l" defTabSz="1141171" rtl="0" eaLnBrk="1" latinLnBrk="0" hangingPunct="1">
      <a:defRPr sz="2246" kern="1200">
        <a:solidFill>
          <a:schemeClr val="tx1"/>
        </a:solidFill>
        <a:latin typeface="+mn-lt"/>
        <a:ea typeface="+mn-ea"/>
        <a:cs typeface="+mn-cs"/>
      </a:defRPr>
    </a:lvl1pPr>
    <a:lvl2pPr marL="570586" algn="l" defTabSz="1141171" rtl="0" eaLnBrk="1" latinLnBrk="0" hangingPunct="1">
      <a:defRPr sz="2246" kern="1200">
        <a:solidFill>
          <a:schemeClr val="tx1"/>
        </a:solidFill>
        <a:latin typeface="+mn-lt"/>
        <a:ea typeface="+mn-ea"/>
        <a:cs typeface="+mn-cs"/>
      </a:defRPr>
    </a:lvl2pPr>
    <a:lvl3pPr marL="1141171" algn="l" defTabSz="1141171" rtl="0" eaLnBrk="1" latinLnBrk="0" hangingPunct="1">
      <a:defRPr sz="2246" kern="1200">
        <a:solidFill>
          <a:schemeClr val="tx1"/>
        </a:solidFill>
        <a:latin typeface="+mn-lt"/>
        <a:ea typeface="+mn-ea"/>
        <a:cs typeface="+mn-cs"/>
      </a:defRPr>
    </a:lvl3pPr>
    <a:lvl4pPr marL="1711757" algn="l" defTabSz="1141171" rtl="0" eaLnBrk="1" latinLnBrk="0" hangingPunct="1">
      <a:defRPr sz="2246" kern="1200">
        <a:solidFill>
          <a:schemeClr val="tx1"/>
        </a:solidFill>
        <a:latin typeface="+mn-lt"/>
        <a:ea typeface="+mn-ea"/>
        <a:cs typeface="+mn-cs"/>
      </a:defRPr>
    </a:lvl4pPr>
    <a:lvl5pPr marL="2282342" algn="l" defTabSz="1141171" rtl="0" eaLnBrk="1" latinLnBrk="0" hangingPunct="1">
      <a:defRPr sz="2246" kern="1200">
        <a:solidFill>
          <a:schemeClr val="tx1"/>
        </a:solidFill>
        <a:latin typeface="+mn-lt"/>
        <a:ea typeface="+mn-ea"/>
        <a:cs typeface="+mn-cs"/>
      </a:defRPr>
    </a:lvl5pPr>
    <a:lvl6pPr marL="2852928" algn="l" defTabSz="1141171" rtl="0" eaLnBrk="1" latinLnBrk="0" hangingPunct="1">
      <a:defRPr sz="2246" kern="1200">
        <a:solidFill>
          <a:schemeClr val="tx1"/>
        </a:solidFill>
        <a:latin typeface="+mn-lt"/>
        <a:ea typeface="+mn-ea"/>
        <a:cs typeface="+mn-cs"/>
      </a:defRPr>
    </a:lvl6pPr>
    <a:lvl7pPr marL="3423514" algn="l" defTabSz="1141171" rtl="0" eaLnBrk="1" latinLnBrk="0" hangingPunct="1">
      <a:defRPr sz="2246" kern="1200">
        <a:solidFill>
          <a:schemeClr val="tx1"/>
        </a:solidFill>
        <a:latin typeface="+mn-lt"/>
        <a:ea typeface="+mn-ea"/>
        <a:cs typeface="+mn-cs"/>
      </a:defRPr>
    </a:lvl7pPr>
    <a:lvl8pPr marL="3994099" algn="l" defTabSz="1141171" rtl="0" eaLnBrk="1" latinLnBrk="0" hangingPunct="1">
      <a:defRPr sz="2246" kern="1200">
        <a:solidFill>
          <a:schemeClr val="tx1"/>
        </a:solidFill>
        <a:latin typeface="+mn-lt"/>
        <a:ea typeface="+mn-ea"/>
        <a:cs typeface="+mn-cs"/>
      </a:defRPr>
    </a:lvl8pPr>
    <a:lvl9pPr marL="4564685" algn="l" defTabSz="1141171" rtl="0" eaLnBrk="1" latinLnBrk="0" hangingPunct="1">
      <a:defRPr sz="2246"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ren Montemayor" initials="KM" lastIdx="12" clrIdx="0">
    <p:extLst>
      <p:ext uri="{19B8F6BF-5375-455C-9EA6-DF929625EA0E}">
        <p15:presenceInfo xmlns:p15="http://schemas.microsoft.com/office/powerpoint/2012/main" userId="S::Kmontema@aafp.org::c58ac6a1-b1bd-4331-932b-d087fea465fb" providerId="AD"/>
      </p:ext>
    </p:extLst>
  </p:cmAuthor>
  <p:cmAuthor id="2" name="Danielle Jones" initials="DJ" lastIdx="5" clrIdx="1">
    <p:extLst>
      <p:ext uri="{19B8F6BF-5375-455C-9EA6-DF929625EA0E}">
        <p15:presenceInfo xmlns:p15="http://schemas.microsoft.com/office/powerpoint/2012/main" userId="S::djones@aafp.org::37ba1821-86ce-4a54-aa82-68e3e071a20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444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3D77AA3-5D78-4ABA-A244-018D9F5E9BD1}" v="1065" dt="2019-09-24T16:08:34.23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77" autoAdjust="0"/>
    <p:restoredTop sz="72620" autoAdjust="0"/>
  </p:normalViewPr>
  <p:slideViewPr>
    <p:cSldViewPr snapToGrid="0">
      <p:cViewPr varScale="1">
        <p:scale>
          <a:sx n="49" d="100"/>
          <a:sy n="49" d="100"/>
        </p:scale>
        <p:origin x="1507" y="62"/>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commentAuthors" Target="commentAuthors.xml"/><Relationship Id="rId28"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650194-7DF0-4D6B-932B-6DF8CB1B4987}" type="datetimeFigureOut">
              <a:rPr lang="en-US" smtClean="0"/>
              <a:t>11/18/2019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AB5047A-5F22-48E9-89B4-A7E5772FB3EF}" type="slidenum">
              <a:rPr lang="en-US" smtClean="0"/>
              <a:t>‹#›</a:t>
            </a:fld>
            <a:endParaRPr lang="en-US" dirty="0"/>
          </a:p>
        </p:txBody>
      </p:sp>
    </p:spTree>
    <p:extLst>
      <p:ext uri="{BB962C8B-B14F-4D97-AF65-F5344CB8AC3E}">
        <p14:creationId xmlns:p14="http://schemas.microsoft.com/office/powerpoint/2010/main" val="467946701"/>
      </p:ext>
    </p:extLst>
  </p:cSld>
  <p:clrMap bg1="lt1" tx1="dk1" bg2="lt2" tx2="dk2" accent1="accent1" accent2="accent2" accent3="accent3" accent4="accent4" accent5="accent5" accent6="accent6" hlink="hlink" folHlink="folHlink"/>
  <p:notesStyle>
    <a:lvl1pPr marL="0" algn="l" defTabSz="1141171" rtl="0" eaLnBrk="1" latinLnBrk="0" hangingPunct="1">
      <a:defRPr sz="1498" kern="1200">
        <a:solidFill>
          <a:schemeClr val="tx1"/>
        </a:solidFill>
        <a:latin typeface="+mn-lt"/>
        <a:ea typeface="+mn-ea"/>
        <a:cs typeface="+mn-cs"/>
      </a:defRPr>
    </a:lvl1pPr>
    <a:lvl2pPr marL="570586" algn="l" defTabSz="1141171" rtl="0" eaLnBrk="1" latinLnBrk="0" hangingPunct="1">
      <a:defRPr sz="1498" kern="1200">
        <a:solidFill>
          <a:schemeClr val="tx1"/>
        </a:solidFill>
        <a:latin typeface="+mn-lt"/>
        <a:ea typeface="+mn-ea"/>
        <a:cs typeface="+mn-cs"/>
      </a:defRPr>
    </a:lvl2pPr>
    <a:lvl3pPr marL="1141171" algn="l" defTabSz="1141171" rtl="0" eaLnBrk="1" latinLnBrk="0" hangingPunct="1">
      <a:defRPr sz="1498" kern="1200">
        <a:solidFill>
          <a:schemeClr val="tx1"/>
        </a:solidFill>
        <a:latin typeface="+mn-lt"/>
        <a:ea typeface="+mn-ea"/>
        <a:cs typeface="+mn-cs"/>
      </a:defRPr>
    </a:lvl3pPr>
    <a:lvl4pPr marL="1711757" algn="l" defTabSz="1141171" rtl="0" eaLnBrk="1" latinLnBrk="0" hangingPunct="1">
      <a:defRPr sz="1498" kern="1200">
        <a:solidFill>
          <a:schemeClr val="tx1"/>
        </a:solidFill>
        <a:latin typeface="+mn-lt"/>
        <a:ea typeface="+mn-ea"/>
        <a:cs typeface="+mn-cs"/>
      </a:defRPr>
    </a:lvl4pPr>
    <a:lvl5pPr marL="2282342" algn="l" defTabSz="1141171" rtl="0" eaLnBrk="1" latinLnBrk="0" hangingPunct="1">
      <a:defRPr sz="1498" kern="1200">
        <a:solidFill>
          <a:schemeClr val="tx1"/>
        </a:solidFill>
        <a:latin typeface="+mn-lt"/>
        <a:ea typeface="+mn-ea"/>
        <a:cs typeface="+mn-cs"/>
      </a:defRPr>
    </a:lvl5pPr>
    <a:lvl6pPr marL="2852928" algn="l" defTabSz="1141171" rtl="0" eaLnBrk="1" latinLnBrk="0" hangingPunct="1">
      <a:defRPr sz="1498" kern="1200">
        <a:solidFill>
          <a:schemeClr val="tx1"/>
        </a:solidFill>
        <a:latin typeface="+mn-lt"/>
        <a:ea typeface="+mn-ea"/>
        <a:cs typeface="+mn-cs"/>
      </a:defRPr>
    </a:lvl6pPr>
    <a:lvl7pPr marL="3423514" algn="l" defTabSz="1141171" rtl="0" eaLnBrk="1" latinLnBrk="0" hangingPunct="1">
      <a:defRPr sz="1498" kern="1200">
        <a:solidFill>
          <a:schemeClr val="tx1"/>
        </a:solidFill>
        <a:latin typeface="+mn-lt"/>
        <a:ea typeface="+mn-ea"/>
        <a:cs typeface="+mn-cs"/>
      </a:defRPr>
    </a:lvl7pPr>
    <a:lvl8pPr marL="3994099" algn="l" defTabSz="1141171" rtl="0" eaLnBrk="1" latinLnBrk="0" hangingPunct="1">
      <a:defRPr sz="1498" kern="1200">
        <a:solidFill>
          <a:schemeClr val="tx1"/>
        </a:solidFill>
        <a:latin typeface="+mn-lt"/>
        <a:ea typeface="+mn-ea"/>
        <a:cs typeface="+mn-cs"/>
      </a:defRPr>
    </a:lvl8pPr>
    <a:lvl9pPr marL="4564685" algn="l" defTabSz="1141171" rtl="0" eaLnBrk="1" latinLnBrk="0" hangingPunct="1">
      <a:defRPr sz="1498"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EF06C8A-9ACB-435D-B4D3-FECC5A38C75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30189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98" kern="1200" dirty="0">
                <a:solidFill>
                  <a:schemeClr val="tx1"/>
                </a:solidFill>
                <a:effectLst/>
                <a:latin typeface="+mn-lt"/>
                <a:ea typeface="+mn-ea"/>
                <a:cs typeface="+mn-cs"/>
              </a:rPr>
              <a:t>Patients may be at greater risk of exposure to implicit bias due to their </a:t>
            </a:r>
            <a:r>
              <a:rPr lang="en-US" sz="1200" kern="1200" dirty="0">
                <a:solidFill>
                  <a:schemeClr val="tx1"/>
                </a:solidFill>
                <a:effectLst/>
                <a:latin typeface="+mn-lt"/>
                <a:ea typeface="+mn-ea"/>
                <a:cs typeface="+mn-cs"/>
              </a:rPr>
              <a:t>a</a:t>
            </a:r>
            <a:r>
              <a:rPr lang="en-US" sz="1200" dirty="0"/>
              <a:t>ge, body habitus, color, disability, economic status, gender identity, immigration status, mental health, nationality, race/ethnicity, religion, or sexual orientation.</a:t>
            </a:r>
          </a:p>
          <a:p>
            <a:endParaRPr lang="en-US" sz="1200" dirty="0"/>
          </a:p>
          <a:p>
            <a:pPr marL="285750" lvl="0" indent="-285750">
              <a:buFont typeface="Arial" panose="020B0604020202020204" pitchFamily="34" charset="0"/>
              <a:buChar char="•"/>
            </a:pPr>
            <a:r>
              <a:rPr lang="en-US" sz="1498" b="1" kern="1200" dirty="0">
                <a:solidFill>
                  <a:schemeClr val="tx1"/>
                </a:solidFill>
                <a:effectLst/>
                <a:latin typeface="+mn-lt"/>
                <a:ea typeface="+mn-ea"/>
                <a:cs typeface="+mn-cs"/>
              </a:rPr>
              <a:t>Affinity</a:t>
            </a:r>
            <a:r>
              <a:rPr lang="en-US" sz="1498" kern="1200" dirty="0">
                <a:solidFill>
                  <a:schemeClr val="tx1"/>
                </a:solidFill>
                <a:effectLst/>
                <a:latin typeface="+mn-lt"/>
                <a:ea typeface="+mn-ea"/>
                <a:cs typeface="+mn-cs"/>
              </a:rPr>
              <a:t> – Preference for people who share qualities with you or someone you like</a:t>
            </a:r>
          </a:p>
          <a:p>
            <a:pPr marL="285750" lvl="0" indent="-285750">
              <a:buFont typeface="Arial" panose="020B0604020202020204" pitchFamily="34" charset="0"/>
              <a:buChar char="•"/>
            </a:pPr>
            <a:r>
              <a:rPr lang="en-US" sz="1498" b="1" kern="1200" dirty="0">
                <a:solidFill>
                  <a:schemeClr val="tx1"/>
                </a:solidFill>
                <a:effectLst/>
                <a:latin typeface="+mn-lt"/>
                <a:ea typeface="+mn-ea"/>
                <a:cs typeface="+mn-cs"/>
              </a:rPr>
              <a:t>Anchoring </a:t>
            </a:r>
            <a:r>
              <a:rPr lang="en-US" sz="1498" kern="1200" dirty="0">
                <a:solidFill>
                  <a:schemeClr val="tx1"/>
                </a:solidFill>
                <a:effectLst/>
                <a:latin typeface="+mn-lt"/>
                <a:ea typeface="+mn-ea"/>
                <a:cs typeface="+mn-cs"/>
              </a:rPr>
              <a:t>– Tendency to rely too heavily on the first piece of information offered when you are making decisions</a:t>
            </a:r>
          </a:p>
          <a:p>
            <a:pPr marL="285750" lvl="0" indent="-285750">
              <a:buFont typeface="Arial" panose="020B0604020202020204" pitchFamily="34" charset="0"/>
              <a:buChar char="•"/>
            </a:pPr>
            <a:r>
              <a:rPr lang="en-US" sz="1498" b="1" kern="1200" dirty="0">
                <a:solidFill>
                  <a:schemeClr val="tx1"/>
                </a:solidFill>
                <a:effectLst/>
                <a:latin typeface="+mn-lt"/>
                <a:ea typeface="+mn-ea"/>
                <a:cs typeface="+mn-cs"/>
              </a:rPr>
              <a:t>Attribution</a:t>
            </a:r>
            <a:r>
              <a:rPr lang="en-US" sz="1498" kern="1200" dirty="0">
                <a:solidFill>
                  <a:schemeClr val="tx1"/>
                </a:solidFill>
                <a:effectLst/>
                <a:latin typeface="+mn-lt"/>
                <a:ea typeface="+mn-ea"/>
                <a:cs typeface="+mn-cs"/>
              </a:rPr>
              <a:t> – Tendency to attribute other people’s successes to luck or help from others and attribute their failures to lack of skill or personal shortcomings</a:t>
            </a:r>
          </a:p>
          <a:p>
            <a:pPr marL="285750" lvl="0" indent="-285750">
              <a:buFont typeface="Arial" panose="020B0604020202020204" pitchFamily="34" charset="0"/>
              <a:buChar char="•"/>
            </a:pPr>
            <a:r>
              <a:rPr lang="en-US" sz="1498" b="1" kern="1200" dirty="0">
                <a:solidFill>
                  <a:schemeClr val="tx1"/>
                </a:solidFill>
                <a:effectLst/>
                <a:latin typeface="+mn-lt"/>
                <a:ea typeface="+mn-ea"/>
                <a:cs typeface="+mn-cs"/>
              </a:rPr>
              <a:t>Beauty</a:t>
            </a:r>
            <a:r>
              <a:rPr lang="en-US" sz="1498" kern="1200" dirty="0">
                <a:solidFill>
                  <a:schemeClr val="tx1"/>
                </a:solidFill>
                <a:effectLst/>
                <a:latin typeface="+mn-lt"/>
                <a:ea typeface="+mn-ea"/>
                <a:cs typeface="+mn-cs"/>
              </a:rPr>
              <a:t> – Assumptions about people’s skills or personality based on their physical appearance and tendency to favor people who are more attractive</a:t>
            </a:r>
          </a:p>
          <a:p>
            <a:pPr marL="285750" lvl="0" indent="-285750">
              <a:buFont typeface="Arial" panose="020B0604020202020204" pitchFamily="34" charset="0"/>
              <a:buChar char="•"/>
            </a:pPr>
            <a:r>
              <a:rPr lang="en-US" sz="1498" b="1" kern="1200" dirty="0">
                <a:solidFill>
                  <a:schemeClr val="tx1"/>
                </a:solidFill>
                <a:effectLst/>
                <a:latin typeface="+mn-lt"/>
                <a:ea typeface="+mn-ea"/>
                <a:cs typeface="+mn-cs"/>
              </a:rPr>
              <a:t>Confirmation</a:t>
            </a:r>
            <a:r>
              <a:rPr lang="en-US" sz="1498" kern="1200" dirty="0">
                <a:solidFill>
                  <a:schemeClr val="tx1"/>
                </a:solidFill>
                <a:effectLst/>
                <a:latin typeface="+mn-lt"/>
                <a:ea typeface="+mn-ea"/>
                <a:cs typeface="+mn-cs"/>
              </a:rPr>
              <a:t> – Selective focus on information that supports your initial opinion(s)</a:t>
            </a:r>
          </a:p>
          <a:p>
            <a:pPr marL="285750" lvl="0" indent="-285750">
              <a:buFont typeface="Arial" panose="020B0604020202020204" pitchFamily="34" charset="0"/>
              <a:buChar char="•"/>
            </a:pPr>
            <a:r>
              <a:rPr lang="en-US" sz="1498" b="1" kern="1200" dirty="0">
                <a:solidFill>
                  <a:schemeClr val="tx1"/>
                </a:solidFill>
                <a:effectLst/>
                <a:latin typeface="+mn-lt"/>
                <a:ea typeface="+mn-ea"/>
                <a:cs typeface="+mn-cs"/>
              </a:rPr>
              <a:t>Conformity</a:t>
            </a:r>
            <a:r>
              <a:rPr lang="en-US" sz="1498" kern="1200" dirty="0">
                <a:solidFill>
                  <a:schemeClr val="tx1"/>
                </a:solidFill>
                <a:effectLst/>
                <a:latin typeface="+mn-lt"/>
                <a:ea typeface="+mn-ea"/>
                <a:cs typeface="+mn-cs"/>
              </a:rPr>
              <a:t> – Tendency to be swayed too much by the views of other people</a:t>
            </a:r>
          </a:p>
          <a:p>
            <a:pPr marL="285750" lvl="0" indent="-285750">
              <a:buFont typeface="Arial" panose="020B0604020202020204" pitchFamily="34" charset="0"/>
              <a:buChar char="•"/>
            </a:pPr>
            <a:r>
              <a:rPr lang="en-US" sz="1498" b="1" kern="1200" dirty="0">
                <a:solidFill>
                  <a:schemeClr val="tx1"/>
                </a:solidFill>
                <a:effectLst/>
                <a:latin typeface="+mn-lt"/>
                <a:ea typeface="+mn-ea"/>
                <a:cs typeface="+mn-cs"/>
              </a:rPr>
              <a:t>Contrast </a:t>
            </a:r>
            <a:r>
              <a:rPr lang="en-US" sz="1498" kern="1200" dirty="0">
                <a:solidFill>
                  <a:schemeClr val="tx1"/>
                </a:solidFill>
                <a:effectLst/>
                <a:latin typeface="+mn-lt"/>
                <a:ea typeface="+mn-ea"/>
                <a:cs typeface="+mn-cs"/>
              </a:rPr>
              <a:t>– Assessment of two or more similar things by comparing them with one another rather than looking at their individual merits</a:t>
            </a:r>
          </a:p>
          <a:p>
            <a:pPr marL="285750" lvl="0" indent="-285750">
              <a:buFont typeface="Arial" panose="020B0604020202020204" pitchFamily="34" charset="0"/>
              <a:buChar char="•"/>
            </a:pPr>
            <a:r>
              <a:rPr lang="en-US" sz="1498" b="1" kern="1200" dirty="0">
                <a:solidFill>
                  <a:schemeClr val="tx1"/>
                </a:solidFill>
                <a:effectLst/>
                <a:latin typeface="+mn-lt"/>
                <a:ea typeface="+mn-ea"/>
                <a:cs typeface="+mn-cs"/>
              </a:rPr>
              <a:t>Gender</a:t>
            </a:r>
            <a:r>
              <a:rPr lang="en-US" sz="1498" kern="1200" dirty="0">
                <a:solidFill>
                  <a:schemeClr val="tx1"/>
                </a:solidFill>
                <a:effectLst/>
                <a:latin typeface="+mn-lt"/>
                <a:ea typeface="+mn-ea"/>
                <a:cs typeface="+mn-cs"/>
              </a:rPr>
              <a:t> – Preference for one gender over the other </a:t>
            </a:r>
          </a:p>
          <a:p>
            <a:pPr marL="285750" lvl="0" indent="-285750">
              <a:buFont typeface="Arial" panose="020B0604020202020204" pitchFamily="34" charset="0"/>
              <a:buChar char="•"/>
            </a:pPr>
            <a:r>
              <a:rPr lang="en-US" sz="1498" b="1" kern="1200" dirty="0">
                <a:solidFill>
                  <a:schemeClr val="tx1"/>
                </a:solidFill>
                <a:effectLst/>
                <a:latin typeface="+mn-lt"/>
                <a:ea typeface="+mn-ea"/>
                <a:cs typeface="+mn-cs"/>
              </a:rPr>
              <a:t>Halo</a:t>
            </a:r>
            <a:r>
              <a:rPr lang="en-US" sz="1498" kern="1200" dirty="0">
                <a:solidFill>
                  <a:schemeClr val="tx1"/>
                </a:solidFill>
                <a:effectLst/>
                <a:latin typeface="+mn-lt"/>
                <a:ea typeface="+mn-ea"/>
                <a:cs typeface="+mn-cs"/>
              </a:rPr>
              <a:t> – Focus on one particularly positive feature about a person that clouds your judgement</a:t>
            </a:r>
          </a:p>
          <a:p>
            <a:pPr marL="285750" lvl="0" indent="-285750">
              <a:buFont typeface="Arial" panose="020B0604020202020204" pitchFamily="34" charset="0"/>
              <a:buChar char="•"/>
            </a:pPr>
            <a:r>
              <a:rPr lang="en-US" sz="1498" b="1" kern="1200" dirty="0">
                <a:solidFill>
                  <a:schemeClr val="tx1"/>
                </a:solidFill>
                <a:effectLst/>
                <a:latin typeface="+mn-lt"/>
                <a:ea typeface="+mn-ea"/>
                <a:cs typeface="+mn-cs"/>
              </a:rPr>
              <a:t>Horns</a:t>
            </a:r>
            <a:r>
              <a:rPr lang="en-US" sz="1498" kern="1200" dirty="0">
                <a:solidFill>
                  <a:schemeClr val="tx1"/>
                </a:solidFill>
                <a:effectLst/>
                <a:latin typeface="+mn-lt"/>
                <a:ea typeface="+mn-ea"/>
                <a:cs typeface="+mn-cs"/>
              </a:rPr>
              <a:t> – Focus on one particularly negative feature about a person that clouds your judgement</a:t>
            </a:r>
          </a:p>
          <a:p>
            <a:endParaRPr lang="en-US" dirty="0"/>
          </a:p>
        </p:txBody>
      </p:sp>
      <p:sp>
        <p:nvSpPr>
          <p:cNvPr id="4" name="Slide Number Placeholder 3"/>
          <p:cNvSpPr>
            <a:spLocks noGrp="1"/>
          </p:cNvSpPr>
          <p:nvPr>
            <p:ph type="sldNum" sz="quarter" idx="5"/>
          </p:nvPr>
        </p:nvSpPr>
        <p:spPr/>
        <p:txBody>
          <a:bodyPr/>
          <a:lstStyle/>
          <a:p>
            <a:fld id="{F4BA4766-42B7-4367-BB78-E5E164DA5F7D}" type="slidenum">
              <a:rPr lang="en-US" smtClean="0"/>
              <a:t>3</a:t>
            </a:fld>
            <a:endParaRPr lang="en-US" dirty="0"/>
          </a:p>
        </p:txBody>
      </p:sp>
    </p:spTree>
    <p:extLst>
      <p:ext uri="{BB962C8B-B14F-4D97-AF65-F5344CB8AC3E}">
        <p14:creationId xmlns:p14="http://schemas.microsoft.com/office/powerpoint/2010/main" val="11625915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4BA4766-42B7-4367-BB78-E5E164DA5F7D}" type="slidenum">
              <a:rPr lang="en-US" smtClean="0"/>
              <a:t>6</a:t>
            </a:fld>
            <a:endParaRPr lang="en-US" dirty="0"/>
          </a:p>
        </p:txBody>
      </p:sp>
    </p:spTree>
    <p:extLst>
      <p:ext uri="{BB962C8B-B14F-4D97-AF65-F5344CB8AC3E}">
        <p14:creationId xmlns:p14="http://schemas.microsoft.com/office/powerpoint/2010/main" val="19009819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AB5047A-5F22-48E9-89B4-A7E5772FB3EF}" type="slidenum">
              <a:rPr lang="en-US" smtClean="0"/>
              <a:t>7</a:t>
            </a:fld>
            <a:endParaRPr lang="en-US" dirty="0"/>
          </a:p>
        </p:txBody>
      </p:sp>
    </p:spTree>
    <p:extLst>
      <p:ext uri="{BB962C8B-B14F-4D97-AF65-F5344CB8AC3E}">
        <p14:creationId xmlns:p14="http://schemas.microsoft.com/office/powerpoint/2010/main" val="32238882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AB5047A-5F22-48E9-89B4-A7E5772FB3EF}" type="slidenum">
              <a:rPr lang="en-US" smtClean="0"/>
              <a:t>10</a:t>
            </a:fld>
            <a:endParaRPr lang="en-US" dirty="0"/>
          </a:p>
        </p:txBody>
      </p:sp>
    </p:spTree>
    <p:extLst>
      <p:ext uri="{BB962C8B-B14F-4D97-AF65-F5344CB8AC3E}">
        <p14:creationId xmlns:p14="http://schemas.microsoft.com/office/powerpoint/2010/main" val="13281265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59309D-75B8-44C8-937B-CE871D8758BE}"/>
              </a:ext>
            </a:extLst>
          </p:cNvPr>
          <p:cNvSpPr>
            <a:spLocks noGrp="1"/>
          </p:cNvSpPr>
          <p:nvPr>
            <p:ph type="ctrTitle"/>
          </p:nvPr>
        </p:nvSpPr>
        <p:spPr>
          <a:xfrm>
            <a:off x="1828800" y="1346835"/>
            <a:ext cx="10972800" cy="2865120"/>
          </a:xfrm>
        </p:spPr>
        <p:txBody>
          <a:bodyPr anchor="b"/>
          <a:lstStyle>
            <a:lvl1pPr algn="ctr">
              <a:defRPr sz="648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FBB78167-99EC-4A8E-8657-11DE43C0765F}"/>
              </a:ext>
            </a:extLst>
          </p:cNvPr>
          <p:cNvSpPr>
            <a:spLocks noGrp="1"/>
          </p:cNvSpPr>
          <p:nvPr>
            <p:ph type="subTitle" idx="1"/>
          </p:nvPr>
        </p:nvSpPr>
        <p:spPr>
          <a:xfrm>
            <a:off x="1828800" y="4322445"/>
            <a:ext cx="10972800" cy="1986915"/>
          </a:xfrm>
        </p:spPr>
        <p:txBody>
          <a:bodyPr/>
          <a:lstStyle>
            <a:lvl1pPr marL="0" indent="0" algn="ctr">
              <a:buNone/>
              <a:defRPr sz="2592"/>
            </a:lvl1pPr>
            <a:lvl2pPr marL="493776" indent="0" algn="ctr">
              <a:buNone/>
              <a:defRPr sz="2160"/>
            </a:lvl2pPr>
            <a:lvl3pPr marL="987552" indent="0" algn="ctr">
              <a:buNone/>
              <a:defRPr sz="1944"/>
            </a:lvl3pPr>
            <a:lvl4pPr marL="1481328" indent="0" algn="ctr">
              <a:buNone/>
              <a:defRPr sz="1728"/>
            </a:lvl4pPr>
            <a:lvl5pPr marL="1975104" indent="0" algn="ctr">
              <a:buNone/>
              <a:defRPr sz="1728"/>
            </a:lvl5pPr>
            <a:lvl6pPr marL="2468880" indent="0" algn="ctr">
              <a:buNone/>
              <a:defRPr sz="1728"/>
            </a:lvl6pPr>
            <a:lvl7pPr marL="2962656" indent="0" algn="ctr">
              <a:buNone/>
              <a:defRPr sz="1728"/>
            </a:lvl7pPr>
            <a:lvl8pPr marL="3456432" indent="0" algn="ctr">
              <a:buNone/>
              <a:defRPr sz="1728"/>
            </a:lvl8pPr>
            <a:lvl9pPr marL="3950208" indent="0" algn="ctr">
              <a:buNone/>
              <a:defRPr sz="1728"/>
            </a:lvl9pPr>
          </a:lstStyle>
          <a:p>
            <a:r>
              <a:rPr lang="en-US"/>
              <a:t>Click to edit Master subtitle style</a:t>
            </a:r>
          </a:p>
        </p:txBody>
      </p:sp>
      <p:sp>
        <p:nvSpPr>
          <p:cNvPr id="7" name="Slide Number Placeholder 6">
            <a:extLst>
              <a:ext uri="{FF2B5EF4-FFF2-40B4-BE49-F238E27FC236}">
                <a16:creationId xmlns:a16="http://schemas.microsoft.com/office/drawing/2014/main" id="{2A136683-5CA9-47C7-BE6D-C37EDD60CF5D}"/>
              </a:ext>
            </a:extLst>
          </p:cNvPr>
          <p:cNvSpPr>
            <a:spLocks noGrp="1"/>
          </p:cNvSpPr>
          <p:nvPr>
            <p:ph type="sldNum" sz="quarter" idx="10"/>
          </p:nvPr>
        </p:nvSpPr>
        <p:spPr/>
        <p:txBody>
          <a:bodyPr/>
          <a:lstStyle>
            <a:lvl1pPr>
              <a:defRPr>
                <a:solidFill>
                  <a:schemeClr val="bg1"/>
                </a:solidFill>
              </a:defRPr>
            </a:lvl1pPr>
          </a:lstStyle>
          <a:p>
            <a:fld id="{B2B613A9-0196-4103-A730-64D9B0C7CDAE}" type="slidenum">
              <a:rPr lang="en-US" smtClean="0"/>
              <a:pPr/>
              <a:t>‹#›</a:t>
            </a:fld>
            <a:endParaRPr lang="en-US" dirty="0"/>
          </a:p>
        </p:txBody>
      </p:sp>
    </p:spTree>
    <p:extLst>
      <p:ext uri="{BB962C8B-B14F-4D97-AF65-F5344CB8AC3E}">
        <p14:creationId xmlns:p14="http://schemas.microsoft.com/office/powerpoint/2010/main" val="35056488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B7DD46-D5A0-44DB-81E2-6A4544F610C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27D1E54-826D-4AFF-83D8-1D0BE0C9C2C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05B8BC74-1035-4A81-B1E6-FC845E0EBE87}"/>
              </a:ext>
            </a:extLst>
          </p:cNvPr>
          <p:cNvSpPr>
            <a:spLocks noGrp="1"/>
          </p:cNvSpPr>
          <p:nvPr>
            <p:ph type="sldNum" sz="quarter" idx="10"/>
          </p:nvPr>
        </p:nvSpPr>
        <p:spPr/>
        <p:txBody>
          <a:bodyPr/>
          <a:lstStyle>
            <a:lvl1pPr>
              <a:defRPr>
                <a:solidFill>
                  <a:schemeClr val="bg1"/>
                </a:solidFill>
              </a:defRPr>
            </a:lvl1pPr>
          </a:lstStyle>
          <a:p>
            <a:fld id="{B2B613A9-0196-4103-A730-64D9B0C7CDAE}" type="slidenum">
              <a:rPr lang="en-US" smtClean="0"/>
              <a:pPr/>
              <a:t>‹#›</a:t>
            </a:fld>
            <a:endParaRPr lang="en-US" dirty="0"/>
          </a:p>
        </p:txBody>
      </p:sp>
    </p:spTree>
    <p:extLst>
      <p:ext uri="{BB962C8B-B14F-4D97-AF65-F5344CB8AC3E}">
        <p14:creationId xmlns:p14="http://schemas.microsoft.com/office/powerpoint/2010/main" val="1872624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2998FC4-58E4-417E-B9A8-8CFC5D7B9E8C}"/>
              </a:ext>
            </a:extLst>
          </p:cNvPr>
          <p:cNvSpPr>
            <a:spLocks noGrp="1"/>
          </p:cNvSpPr>
          <p:nvPr>
            <p:ph type="title" orient="vert"/>
          </p:nvPr>
        </p:nvSpPr>
        <p:spPr>
          <a:xfrm>
            <a:off x="10469882" y="438150"/>
            <a:ext cx="3154680" cy="697420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B03B416-B0AD-4B34-8794-ABAEBB0093FB}"/>
              </a:ext>
            </a:extLst>
          </p:cNvPr>
          <p:cNvSpPr>
            <a:spLocks noGrp="1"/>
          </p:cNvSpPr>
          <p:nvPr>
            <p:ph type="body" orient="vert" idx="1"/>
          </p:nvPr>
        </p:nvSpPr>
        <p:spPr>
          <a:xfrm>
            <a:off x="1005842" y="438150"/>
            <a:ext cx="9281160" cy="697420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20C54C50-9CBE-478E-86AE-967C240AD1AA}"/>
              </a:ext>
            </a:extLst>
          </p:cNvPr>
          <p:cNvSpPr>
            <a:spLocks noGrp="1"/>
          </p:cNvSpPr>
          <p:nvPr>
            <p:ph type="sldNum" sz="quarter" idx="10"/>
          </p:nvPr>
        </p:nvSpPr>
        <p:spPr/>
        <p:txBody>
          <a:bodyPr/>
          <a:lstStyle>
            <a:lvl1pPr>
              <a:defRPr>
                <a:solidFill>
                  <a:schemeClr val="bg1"/>
                </a:solidFill>
              </a:defRPr>
            </a:lvl1pPr>
          </a:lstStyle>
          <a:p>
            <a:fld id="{B2B613A9-0196-4103-A730-64D9B0C7CDAE}" type="slidenum">
              <a:rPr lang="en-US" smtClean="0"/>
              <a:pPr/>
              <a:t>‹#›</a:t>
            </a:fld>
            <a:endParaRPr lang="en-US" dirty="0"/>
          </a:p>
        </p:txBody>
      </p:sp>
    </p:spTree>
    <p:extLst>
      <p:ext uri="{BB962C8B-B14F-4D97-AF65-F5344CB8AC3E}">
        <p14:creationId xmlns:p14="http://schemas.microsoft.com/office/powerpoint/2010/main" val="9317201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CFB794-66CA-4833-BBC1-12AA4AA054DD}"/>
              </a:ext>
            </a:extLst>
          </p:cNvPr>
          <p:cNvSpPr>
            <a:spLocks noGrp="1"/>
          </p:cNvSpPr>
          <p:nvPr>
            <p:ph type="ctrTitle"/>
          </p:nvPr>
        </p:nvSpPr>
        <p:spPr>
          <a:xfrm>
            <a:off x="1828800" y="1346200"/>
            <a:ext cx="10972800" cy="2865438"/>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963520A5-BF6B-4DE2-BAB5-6404E5DCE23D}"/>
              </a:ext>
            </a:extLst>
          </p:cNvPr>
          <p:cNvSpPr>
            <a:spLocks noGrp="1"/>
          </p:cNvSpPr>
          <p:nvPr>
            <p:ph type="subTitle" idx="1"/>
          </p:nvPr>
        </p:nvSpPr>
        <p:spPr>
          <a:xfrm>
            <a:off x="1828800" y="4322763"/>
            <a:ext cx="10972800" cy="19859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7" name="Slide Number Placeholder 6">
            <a:extLst>
              <a:ext uri="{FF2B5EF4-FFF2-40B4-BE49-F238E27FC236}">
                <a16:creationId xmlns:a16="http://schemas.microsoft.com/office/drawing/2014/main" id="{A576B9A1-B365-474B-BC05-D6D0F7B15482}"/>
              </a:ext>
            </a:extLst>
          </p:cNvPr>
          <p:cNvSpPr>
            <a:spLocks noGrp="1"/>
          </p:cNvSpPr>
          <p:nvPr>
            <p:ph type="sldNum" sz="quarter" idx="10"/>
          </p:nvPr>
        </p:nvSpPr>
        <p:spPr/>
        <p:txBody>
          <a:bodyPr/>
          <a:lstStyle/>
          <a:p>
            <a:fld id="{EC8FB503-D53B-450C-84CE-8236101D7990}" type="slidenum">
              <a:rPr lang="en-US" smtClean="0"/>
              <a:pPr/>
              <a:t>‹#›</a:t>
            </a:fld>
            <a:endParaRPr lang="en-US" dirty="0"/>
          </a:p>
        </p:txBody>
      </p:sp>
    </p:spTree>
    <p:extLst>
      <p:ext uri="{BB962C8B-B14F-4D97-AF65-F5344CB8AC3E}">
        <p14:creationId xmlns:p14="http://schemas.microsoft.com/office/powerpoint/2010/main" val="11305133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F1AE5-4A54-4EBB-9C20-05EC9DB207B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D001B58-F45D-4864-A8D6-AD6246DAD68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17BCC503-EC0A-4D78-882F-2447C1D1120C}"/>
              </a:ext>
            </a:extLst>
          </p:cNvPr>
          <p:cNvSpPr>
            <a:spLocks noGrp="1"/>
          </p:cNvSpPr>
          <p:nvPr>
            <p:ph type="sldNum" sz="quarter" idx="10"/>
          </p:nvPr>
        </p:nvSpPr>
        <p:spPr/>
        <p:txBody>
          <a:bodyPr/>
          <a:lstStyle/>
          <a:p>
            <a:fld id="{EC8FB503-D53B-450C-84CE-8236101D7990}" type="slidenum">
              <a:rPr lang="en-US" smtClean="0"/>
              <a:pPr/>
              <a:t>‹#›</a:t>
            </a:fld>
            <a:endParaRPr lang="en-US" dirty="0"/>
          </a:p>
        </p:txBody>
      </p:sp>
    </p:spTree>
    <p:extLst>
      <p:ext uri="{BB962C8B-B14F-4D97-AF65-F5344CB8AC3E}">
        <p14:creationId xmlns:p14="http://schemas.microsoft.com/office/powerpoint/2010/main" val="19011314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393D9-91DA-4AF6-9FC2-9AC0748852F6}"/>
              </a:ext>
            </a:extLst>
          </p:cNvPr>
          <p:cNvSpPr>
            <a:spLocks noGrp="1"/>
          </p:cNvSpPr>
          <p:nvPr>
            <p:ph type="title"/>
          </p:nvPr>
        </p:nvSpPr>
        <p:spPr>
          <a:xfrm>
            <a:off x="998538" y="2051050"/>
            <a:ext cx="12619037" cy="3424238"/>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E15BB49-B882-4D52-82E2-813ED1A2167F}"/>
              </a:ext>
            </a:extLst>
          </p:cNvPr>
          <p:cNvSpPr>
            <a:spLocks noGrp="1"/>
          </p:cNvSpPr>
          <p:nvPr>
            <p:ph type="body" idx="1"/>
          </p:nvPr>
        </p:nvSpPr>
        <p:spPr>
          <a:xfrm>
            <a:off x="998538" y="5507038"/>
            <a:ext cx="12619037" cy="180022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Slide Number Placeholder 6">
            <a:extLst>
              <a:ext uri="{FF2B5EF4-FFF2-40B4-BE49-F238E27FC236}">
                <a16:creationId xmlns:a16="http://schemas.microsoft.com/office/drawing/2014/main" id="{80182477-F59C-44C7-B3F0-6F509252BDDA}"/>
              </a:ext>
            </a:extLst>
          </p:cNvPr>
          <p:cNvSpPr>
            <a:spLocks noGrp="1"/>
          </p:cNvSpPr>
          <p:nvPr>
            <p:ph type="sldNum" sz="quarter" idx="10"/>
          </p:nvPr>
        </p:nvSpPr>
        <p:spPr/>
        <p:txBody>
          <a:bodyPr/>
          <a:lstStyle/>
          <a:p>
            <a:fld id="{EC8FB503-D53B-450C-84CE-8236101D7990}" type="slidenum">
              <a:rPr lang="en-US" smtClean="0"/>
              <a:pPr/>
              <a:t>‹#›</a:t>
            </a:fld>
            <a:endParaRPr lang="en-US" dirty="0"/>
          </a:p>
        </p:txBody>
      </p:sp>
    </p:spTree>
    <p:extLst>
      <p:ext uri="{BB962C8B-B14F-4D97-AF65-F5344CB8AC3E}">
        <p14:creationId xmlns:p14="http://schemas.microsoft.com/office/powerpoint/2010/main" val="38280561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077DB-8BB3-4A33-9D16-4FF0169D45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F1AFDD-8B3B-4B94-B8AD-F77B827114CC}"/>
              </a:ext>
            </a:extLst>
          </p:cNvPr>
          <p:cNvSpPr>
            <a:spLocks noGrp="1"/>
          </p:cNvSpPr>
          <p:nvPr>
            <p:ph sz="half" idx="1"/>
          </p:nvPr>
        </p:nvSpPr>
        <p:spPr>
          <a:xfrm>
            <a:off x="1006475" y="2190750"/>
            <a:ext cx="6232525" cy="52212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F8338ED-58AF-4A95-B0B5-0AAF2CADF0E4}"/>
              </a:ext>
            </a:extLst>
          </p:cNvPr>
          <p:cNvSpPr>
            <a:spLocks noGrp="1"/>
          </p:cNvSpPr>
          <p:nvPr>
            <p:ph sz="half" idx="2"/>
          </p:nvPr>
        </p:nvSpPr>
        <p:spPr>
          <a:xfrm>
            <a:off x="7391400" y="2190750"/>
            <a:ext cx="6232525" cy="52212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7">
            <a:extLst>
              <a:ext uri="{FF2B5EF4-FFF2-40B4-BE49-F238E27FC236}">
                <a16:creationId xmlns:a16="http://schemas.microsoft.com/office/drawing/2014/main" id="{71F3E396-3643-4D7E-9EF0-AE09D0F1E309}"/>
              </a:ext>
            </a:extLst>
          </p:cNvPr>
          <p:cNvSpPr>
            <a:spLocks noGrp="1"/>
          </p:cNvSpPr>
          <p:nvPr>
            <p:ph type="sldNum" sz="quarter" idx="10"/>
          </p:nvPr>
        </p:nvSpPr>
        <p:spPr/>
        <p:txBody>
          <a:bodyPr/>
          <a:lstStyle/>
          <a:p>
            <a:fld id="{EC8FB503-D53B-450C-84CE-8236101D7990}" type="slidenum">
              <a:rPr lang="en-US" smtClean="0"/>
              <a:pPr/>
              <a:t>‹#›</a:t>
            </a:fld>
            <a:endParaRPr lang="en-US" dirty="0"/>
          </a:p>
        </p:txBody>
      </p:sp>
    </p:spTree>
    <p:extLst>
      <p:ext uri="{BB962C8B-B14F-4D97-AF65-F5344CB8AC3E}">
        <p14:creationId xmlns:p14="http://schemas.microsoft.com/office/powerpoint/2010/main" val="36889829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939A74-D43A-4FC7-AFB6-164B866F2A41}"/>
              </a:ext>
            </a:extLst>
          </p:cNvPr>
          <p:cNvSpPr>
            <a:spLocks noGrp="1"/>
          </p:cNvSpPr>
          <p:nvPr>
            <p:ph type="title"/>
          </p:nvPr>
        </p:nvSpPr>
        <p:spPr>
          <a:xfrm>
            <a:off x="1008063" y="438150"/>
            <a:ext cx="12619037" cy="1590675"/>
          </a:xfrm>
        </p:spPr>
        <p:txBody>
          <a:bodyPr/>
          <a:lstStyle/>
          <a:p>
            <a:r>
              <a:rPr lang="en-US"/>
              <a:t>Click to edit Master title style</a:t>
            </a:r>
          </a:p>
        </p:txBody>
      </p:sp>
      <p:sp>
        <p:nvSpPr>
          <p:cNvPr id="3" name="Text Placeholder 2">
            <a:extLst>
              <a:ext uri="{FF2B5EF4-FFF2-40B4-BE49-F238E27FC236}">
                <a16:creationId xmlns:a16="http://schemas.microsoft.com/office/drawing/2014/main" id="{DB416664-0A13-4D9C-A648-8033CA751774}"/>
              </a:ext>
            </a:extLst>
          </p:cNvPr>
          <p:cNvSpPr>
            <a:spLocks noGrp="1"/>
          </p:cNvSpPr>
          <p:nvPr>
            <p:ph type="body" idx="1"/>
          </p:nvPr>
        </p:nvSpPr>
        <p:spPr>
          <a:xfrm>
            <a:off x="1008063" y="2017713"/>
            <a:ext cx="6189662" cy="989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EBCBF861-D160-4129-9969-F1C613A0BECE}"/>
              </a:ext>
            </a:extLst>
          </p:cNvPr>
          <p:cNvSpPr>
            <a:spLocks noGrp="1"/>
          </p:cNvSpPr>
          <p:nvPr>
            <p:ph sz="half" idx="2"/>
          </p:nvPr>
        </p:nvSpPr>
        <p:spPr>
          <a:xfrm>
            <a:off x="1008063" y="3006725"/>
            <a:ext cx="6189662" cy="44211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1F0454F-9A95-43FF-8207-E8B8C6FE7576}"/>
              </a:ext>
            </a:extLst>
          </p:cNvPr>
          <p:cNvSpPr>
            <a:spLocks noGrp="1"/>
          </p:cNvSpPr>
          <p:nvPr>
            <p:ph type="body" sz="quarter" idx="3"/>
          </p:nvPr>
        </p:nvSpPr>
        <p:spPr>
          <a:xfrm>
            <a:off x="7407275" y="2017713"/>
            <a:ext cx="6219825" cy="989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180299E-2AD9-4F65-B6E9-C9F5023D9629}"/>
              </a:ext>
            </a:extLst>
          </p:cNvPr>
          <p:cNvSpPr>
            <a:spLocks noGrp="1"/>
          </p:cNvSpPr>
          <p:nvPr>
            <p:ph sz="quarter" idx="4"/>
          </p:nvPr>
        </p:nvSpPr>
        <p:spPr>
          <a:xfrm>
            <a:off x="7407275" y="3006725"/>
            <a:ext cx="6219825" cy="44211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787173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54425-99A1-49B6-B296-E14F6BCE690D}"/>
              </a:ext>
            </a:extLst>
          </p:cNvPr>
          <p:cNvSpPr>
            <a:spLocks noGrp="1"/>
          </p:cNvSpPr>
          <p:nvPr>
            <p:ph type="title"/>
          </p:nvPr>
        </p:nvSpPr>
        <p:spPr/>
        <p:txBody>
          <a:bodyPr/>
          <a:lstStyle/>
          <a:p>
            <a:r>
              <a:rPr lang="en-US"/>
              <a:t>Click to edit Master title style</a:t>
            </a:r>
          </a:p>
        </p:txBody>
      </p:sp>
      <p:sp>
        <p:nvSpPr>
          <p:cNvPr id="6" name="Slide Number Placeholder 5">
            <a:extLst>
              <a:ext uri="{FF2B5EF4-FFF2-40B4-BE49-F238E27FC236}">
                <a16:creationId xmlns:a16="http://schemas.microsoft.com/office/drawing/2014/main" id="{F5CCE5DF-BABB-4F46-A435-F90C8E3432C6}"/>
              </a:ext>
            </a:extLst>
          </p:cNvPr>
          <p:cNvSpPr>
            <a:spLocks noGrp="1"/>
          </p:cNvSpPr>
          <p:nvPr>
            <p:ph type="sldNum" sz="quarter" idx="10"/>
          </p:nvPr>
        </p:nvSpPr>
        <p:spPr/>
        <p:txBody>
          <a:bodyPr/>
          <a:lstStyle/>
          <a:p>
            <a:fld id="{EC8FB503-D53B-450C-84CE-8236101D7990}" type="slidenum">
              <a:rPr lang="en-US" smtClean="0"/>
              <a:pPr/>
              <a:t>‹#›</a:t>
            </a:fld>
            <a:endParaRPr lang="en-US" dirty="0"/>
          </a:p>
        </p:txBody>
      </p:sp>
    </p:spTree>
    <p:extLst>
      <p:ext uri="{BB962C8B-B14F-4D97-AF65-F5344CB8AC3E}">
        <p14:creationId xmlns:p14="http://schemas.microsoft.com/office/powerpoint/2010/main" val="14610019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E27BE425-F23A-4EDB-AE9D-A37C248716A4}"/>
              </a:ext>
            </a:extLst>
          </p:cNvPr>
          <p:cNvSpPr>
            <a:spLocks noGrp="1"/>
          </p:cNvSpPr>
          <p:nvPr>
            <p:ph type="sldNum" sz="quarter" idx="10"/>
          </p:nvPr>
        </p:nvSpPr>
        <p:spPr/>
        <p:txBody>
          <a:bodyPr/>
          <a:lstStyle/>
          <a:p>
            <a:fld id="{EC8FB503-D53B-450C-84CE-8236101D7990}" type="slidenum">
              <a:rPr lang="en-US" smtClean="0"/>
              <a:pPr/>
              <a:t>‹#›</a:t>
            </a:fld>
            <a:endParaRPr lang="en-US" dirty="0"/>
          </a:p>
        </p:txBody>
      </p:sp>
    </p:spTree>
    <p:extLst>
      <p:ext uri="{BB962C8B-B14F-4D97-AF65-F5344CB8AC3E}">
        <p14:creationId xmlns:p14="http://schemas.microsoft.com/office/powerpoint/2010/main" val="195199445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CB7D2F-605C-4C70-BF00-D3942069CB6B}"/>
              </a:ext>
            </a:extLst>
          </p:cNvPr>
          <p:cNvSpPr>
            <a:spLocks noGrp="1"/>
          </p:cNvSpPr>
          <p:nvPr>
            <p:ph type="title"/>
          </p:nvPr>
        </p:nvSpPr>
        <p:spPr>
          <a:xfrm>
            <a:off x="1008063" y="549275"/>
            <a:ext cx="4718050" cy="1919288"/>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152FC7C-537E-4A15-9C8A-3D1FDE24AA4B}"/>
              </a:ext>
            </a:extLst>
          </p:cNvPr>
          <p:cNvSpPr>
            <a:spLocks noGrp="1"/>
          </p:cNvSpPr>
          <p:nvPr>
            <p:ph idx="1"/>
          </p:nvPr>
        </p:nvSpPr>
        <p:spPr>
          <a:xfrm>
            <a:off x="6219825" y="1184275"/>
            <a:ext cx="7407275" cy="58483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E2A9EC3-D589-4F83-8C11-793E9F40A904}"/>
              </a:ext>
            </a:extLst>
          </p:cNvPr>
          <p:cNvSpPr>
            <a:spLocks noGrp="1"/>
          </p:cNvSpPr>
          <p:nvPr>
            <p:ph type="body" sz="half" idx="2"/>
          </p:nvPr>
        </p:nvSpPr>
        <p:spPr>
          <a:xfrm>
            <a:off x="1008063" y="2468563"/>
            <a:ext cx="4718050" cy="4573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Slide Number Placeholder 7">
            <a:extLst>
              <a:ext uri="{FF2B5EF4-FFF2-40B4-BE49-F238E27FC236}">
                <a16:creationId xmlns:a16="http://schemas.microsoft.com/office/drawing/2014/main" id="{275C890F-6D0A-40F8-9FB8-2F4956543ABF}"/>
              </a:ext>
            </a:extLst>
          </p:cNvPr>
          <p:cNvSpPr>
            <a:spLocks noGrp="1"/>
          </p:cNvSpPr>
          <p:nvPr>
            <p:ph type="sldNum" sz="quarter" idx="10"/>
          </p:nvPr>
        </p:nvSpPr>
        <p:spPr/>
        <p:txBody>
          <a:bodyPr/>
          <a:lstStyle/>
          <a:p>
            <a:fld id="{EC8FB503-D53B-450C-84CE-8236101D7990}" type="slidenum">
              <a:rPr lang="en-US" smtClean="0"/>
              <a:pPr/>
              <a:t>‹#›</a:t>
            </a:fld>
            <a:endParaRPr lang="en-US" dirty="0"/>
          </a:p>
        </p:txBody>
      </p:sp>
    </p:spTree>
    <p:extLst>
      <p:ext uri="{BB962C8B-B14F-4D97-AF65-F5344CB8AC3E}">
        <p14:creationId xmlns:p14="http://schemas.microsoft.com/office/powerpoint/2010/main" val="18307562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4C41D-6B53-4113-8C48-090D026B0876}"/>
              </a:ext>
            </a:extLst>
          </p:cNvPr>
          <p:cNvSpPr>
            <a:spLocks noGrp="1"/>
          </p:cNvSpPr>
          <p:nvPr>
            <p:ph type="title" hasCustomPrompt="1"/>
          </p:nvPr>
        </p:nvSpPr>
        <p:spPr/>
        <p:txBody>
          <a:bodyPr>
            <a:normAutofit/>
          </a:bodyPr>
          <a:lstStyle>
            <a:lvl1pPr>
              <a:defRPr sz="4800">
                <a:solidFill>
                  <a:schemeClr val="tx1"/>
                </a:solidFill>
              </a:defRPr>
            </a:lvl1pPr>
          </a:lstStyle>
          <a:p>
            <a:r>
              <a:rPr kumimoji="0" lang="en-US" sz="3456" b="0" i="0" u="none" strike="noStrike" kern="1200" cap="none" spc="0" normalizeH="0" baseline="0" noProof="0" dirty="0">
                <a:ln>
                  <a:noFill/>
                </a:ln>
                <a:solidFill>
                  <a:srgbClr val="444444"/>
                </a:solidFill>
                <a:effectLst/>
                <a:uLnTx/>
                <a:uFillTx/>
                <a:latin typeface="Arial" panose="020B0604020202020204" pitchFamily="34" charset="0"/>
                <a:ea typeface="+mj-ea"/>
                <a:cs typeface="Arial" panose="020B0604020202020204" pitchFamily="34" charset="0"/>
              </a:rPr>
              <a:t>Title style, Arial, size 32-48</a:t>
            </a:r>
            <a:endParaRPr lang="en-US" dirty="0"/>
          </a:p>
        </p:txBody>
      </p:sp>
      <p:sp>
        <p:nvSpPr>
          <p:cNvPr id="3" name="Content Placeholder 2">
            <a:extLst>
              <a:ext uri="{FF2B5EF4-FFF2-40B4-BE49-F238E27FC236}">
                <a16:creationId xmlns:a16="http://schemas.microsoft.com/office/drawing/2014/main" id="{38F3D4E5-E80D-4114-B02D-C96B4F46DD50}"/>
              </a:ext>
            </a:extLst>
          </p:cNvPr>
          <p:cNvSpPr>
            <a:spLocks noGrp="1"/>
          </p:cNvSpPr>
          <p:nvPr>
            <p:ph idx="1" hasCustomPrompt="1"/>
          </p:nvPr>
        </p:nvSpPr>
        <p:spPr>
          <a:xfrm>
            <a:off x="1005840" y="2173869"/>
            <a:ext cx="12618720" cy="4849231"/>
          </a:xfrm>
        </p:spPr>
        <p:txBody>
          <a:bodyPr/>
          <a:lstStyle>
            <a:lvl1pPr marL="185166" marR="0" indent="-185166" algn="l" defTabSz="740664" rtl="0" eaLnBrk="1" fontAlgn="auto" latinLnBrk="0" hangingPunct="1">
              <a:lnSpc>
                <a:spcPct val="100000"/>
              </a:lnSpc>
              <a:spcBef>
                <a:spcPts val="0"/>
              </a:spcBef>
              <a:spcAft>
                <a:spcPts val="0"/>
              </a:spcAft>
              <a:buClrTx/>
              <a:buSzTx/>
              <a:buFont typeface="Arial" panose="020B0604020202020204" pitchFamily="34" charset="0"/>
              <a:buChar char="•"/>
              <a:tabLst/>
              <a:defRPr sz="3200">
                <a:solidFill>
                  <a:schemeClr val="tx1"/>
                </a:solidFill>
              </a:defRPr>
            </a:lvl1pPr>
            <a:lvl2pPr marL="555499" marR="0" indent="-185166" algn="l" defTabSz="740664" rtl="0" eaLnBrk="1" fontAlgn="auto" latinLnBrk="0" hangingPunct="1">
              <a:lnSpc>
                <a:spcPct val="90000"/>
              </a:lnSpc>
              <a:spcBef>
                <a:spcPts val="405"/>
              </a:spcBef>
              <a:spcAft>
                <a:spcPts val="0"/>
              </a:spcAft>
              <a:buClrTx/>
              <a:buSzTx/>
              <a:buFont typeface="Arial" panose="020B0604020202020204" pitchFamily="34" charset="0"/>
              <a:buChar char="−"/>
              <a:tabLst/>
              <a:defRPr sz="2269"/>
            </a:lvl2pPr>
          </a:lstStyle>
          <a:p>
            <a:pPr marL="185166" marR="0" lvl="0" indent="-185166" algn="l" defTabSz="740664" rtl="0" eaLnBrk="1" fontAlgn="auto" latinLnBrk="0" hangingPunct="1">
              <a:lnSpc>
                <a:spcPct val="90000"/>
              </a:lnSpc>
              <a:spcBef>
                <a:spcPts val="811"/>
              </a:spcBef>
              <a:spcAft>
                <a:spcPts val="0"/>
              </a:spcAft>
              <a:buClrTx/>
              <a:buSzTx/>
              <a:buFont typeface="Arial" panose="020B0604020202020204" pitchFamily="34" charset="0"/>
              <a:buChar char="•"/>
              <a:tabLst/>
              <a:defRPr/>
            </a:pPr>
            <a:r>
              <a:rPr kumimoji="0" lang="en-US" sz="2269" b="0" i="0" u="none" strike="noStrike" kern="1200" cap="none" spc="0" normalizeH="0" baseline="0" noProof="0" dirty="0">
                <a:ln>
                  <a:noFill/>
                </a:ln>
                <a:solidFill>
                  <a:srgbClr val="444444"/>
                </a:solidFill>
                <a:effectLst/>
                <a:uLnTx/>
                <a:uFillTx/>
                <a:latin typeface="Arial" panose="020B0604020202020204" pitchFamily="34" charset="0"/>
                <a:ea typeface="+mn-ea"/>
                <a:cs typeface="Arial" panose="020B0604020202020204" pitchFamily="34" charset="0"/>
              </a:rPr>
              <a:t>Body text style, Arial, size 18-32</a:t>
            </a:r>
          </a:p>
          <a:p>
            <a:pPr marL="555499" marR="0" lvl="1" indent="-185166" algn="l" defTabSz="740664" rtl="0" eaLnBrk="1" fontAlgn="auto" latinLnBrk="0" hangingPunct="1">
              <a:lnSpc>
                <a:spcPct val="90000"/>
              </a:lnSpc>
              <a:spcBef>
                <a:spcPts val="811"/>
              </a:spcBef>
              <a:spcAft>
                <a:spcPts val="0"/>
              </a:spcAft>
              <a:buClrTx/>
              <a:buSzTx/>
              <a:buFont typeface="Arial" panose="020B0604020202020204" pitchFamily="34" charset="0"/>
              <a:buChar char="•"/>
              <a:tabLst/>
              <a:defRPr/>
            </a:pPr>
            <a:endParaRPr kumimoji="0" lang="en-US" sz="2269" b="0" i="0" u="none" strike="noStrike" kern="1200" cap="none" spc="0" normalizeH="0" baseline="0" noProof="0" dirty="0">
              <a:ln>
                <a:noFill/>
              </a:ln>
              <a:solidFill>
                <a:srgbClr val="444444"/>
              </a:solidFill>
              <a:effectLst/>
              <a:uLnTx/>
              <a:uFillTx/>
              <a:latin typeface="Arial" panose="020B0604020202020204" pitchFamily="34" charset="0"/>
              <a:ea typeface="+mn-ea"/>
              <a:cs typeface="Arial" panose="020B0604020202020204" pitchFamily="34" charset="0"/>
            </a:endParaRPr>
          </a:p>
        </p:txBody>
      </p:sp>
      <p:sp>
        <p:nvSpPr>
          <p:cNvPr id="7" name="Slide Number Placeholder 6">
            <a:extLst>
              <a:ext uri="{FF2B5EF4-FFF2-40B4-BE49-F238E27FC236}">
                <a16:creationId xmlns:a16="http://schemas.microsoft.com/office/drawing/2014/main" id="{1C31EDC9-20C4-4679-9EE4-5CC70D850C5B}"/>
              </a:ext>
            </a:extLst>
          </p:cNvPr>
          <p:cNvSpPr>
            <a:spLocks noGrp="1"/>
          </p:cNvSpPr>
          <p:nvPr>
            <p:ph type="sldNum" sz="quarter" idx="10"/>
          </p:nvPr>
        </p:nvSpPr>
        <p:spPr/>
        <p:txBody>
          <a:bodyPr/>
          <a:lstStyle>
            <a:lvl1pPr>
              <a:defRPr>
                <a:solidFill>
                  <a:schemeClr val="bg1"/>
                </a:solidFill>
              </a:defRPr>
            </a:lvl1pPr>
          </a:lstStyle>
          <a:p>
            <a:fld id="{B2B613A9-0196-4103-A730-64D9B0C7CDAE}" type="slidenum">
              <a:rPr lang="en-US" smtClean="0"/>
              <a:pPr/>
              <a:t>‹#›</a:t>
            </a:fld>
            <a:endParaRPr lang="en-US" dirty="0"/>
          </a:p>
        </p:txBody>
      </p:sp>
    </p:spTree>
    <p:extLst>
      <p:ext uri="{BB962C8B-B14F-4D97-AF65-F5344CB8AC3E}">
        <p14:creationId xmlns:p14="http://schemas.microsoft.com/office/powerpoint/2010/main" val="325565092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50FD37-9A6A-4AA7-8BAC-C50CB2C29206}"/>
              </a:ext>
            </a:extLst>
          </p:cNvPr>
          <p:cNvSpPr>
            <a:spLocks noGrp="1"/>
          </p:cNvSpPr>
          <p:nvPr>
            <p:ph type="title"/>
          </p:nvPr>
        </p:nvSpPr>
        <p:spPr>
          <a:xfrm>
            <a:off x="1008063" y="549275"/>
            <a:ext cx="4718050" cy="1919288"/>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5331EDB-9D24-4D6F-A935-0D8371933125}"/>
              </a:ext>
            </a:extLst>
          </p:cNvPr>
          <p:cNvSpPr>
            <a:spLocks noGrp="1"/>
          </p:cNvSpPr>
          <p:nvPr>
            <p:ph type="pic" idx="1"/>
          </p:nvPr>
        </p:nvSpPr>
        <p:spPr>
          <a:xfrm>
            <a:off x="6219825" y="1184275"/>
            <a:ext cx="7407275" cy="58483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42D061D7-91BB-40DE-A7D0-5BAEA4780837}"/>
              </a:ext>
            </a:extLst>
          </p:cNvPr>
          <p:cNvSpPr>
            <a:spLocks noGrp="1"/>
          </p:cNvSpPr>
          <p:nvPr>
            <p:ph type="body" sz="half" idx="2"/>
          </p:nvPr>
        </p:nvSpPr>
        <p:spPr>
          <a:xfrm>
            <a:off x="1008063" y="2468563"/>
            <a:ext cx="4718050" cy="4573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Slide Number Placeholder 7">
            <a:extLst>
              <a:ext uri="{FF2B5EF4-FFF2-40B4-BE49-F238E27FC236}">
                <a16:creationId xmlns:a16="http://schemas.microsoft.com/office/drawing/2014/main" id="{3D85AFD8-29BC-42EF-B5A8-8CDC6DD61EE3}"/>
              </a:ext>
            </a:extLst>
          </p:cNvPr>
          <p:cNvSpPr>
            <a:spLocks noGrp="1"/>
          </p:cNvSpPr>
          <p:nvPr>
            <p:ph type="sldNum" sz="quarter" idx="10"/>
          </p:nvPr>
        </p:nvSpPr>
        <p:spPr/>
        <p:txBody>
          <a:bodyPr/>
          <a:lstStyle/>
          <a:p>
            <a:fld id="{EC8FB503-D53B-450C-84CE-8236101D7990}" type="slidenum">
              <a:rPr lang="en-US" smtClean="0"/>
              <a:pPr/>
              <a:t>‹#›</a:t>
            </a:fld>
            <a:endParaRPr lang="en-US" dirty="0"/>
          </a:p>
        </p:txBody>
      </p:sp>
    </p:spTree>
    <p:extLst>
      <p:ext uri="{BB962C8B-B14F-4D97-AF65-F5344CB8AC3E}">
        <p14:creationId xmlns:p14="http://schemas.microsoft.com/office/powerpoint/2010/main" val="56965042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4CEE17-F07B-435A-9AAA-AB8E994C730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55BFCCC-21EA-4482-90B0-C4055353D9D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45B3145D-5A7A-4F85-BB48-408654133CFE}"/>
              </a:ext>
            </a:extLst>
          </p:cNvPr>
          <p:cNvSpPr>
            <a:spLocks noGrp="1"/>
          </p:cNvSpPr>
          <p:nvPr>
            <p:ph type="sldNum" sz="quarter" idx="10"/>
          </p:nvPr>
        </p:nvSpPr>
        <p:spPr/>
        <p:txBody>
          <a:bodyPr/>
          <a:lstStyle/>
          <a:p>
            <a:fld id="{EC8FB503-D53B-450C-84CE-8236101D7990}" type="slidenum">
              <a:rPr lang="en-US" smtClean="0"/>
              <a:pPr/>
              <a:t>‹#›</a:t>
            </a:fld>
            <a:endParaRPr lang="en-US" dirty="0"/>
          </a:p>
        </p:txBody>
      </p:sp>
    </p:spTree>
    <p:extLst>
      <p:ext uri="{BB962C8B-B14F-4D97-AF65-F5344CB8AC3E}">
        <p14:creationId xmlns:p14="http://schemas.microsoft.com/office/powerpoint/2010/main" val="289259746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0642F58-321E-4C1D-BFBF-C5A430EE47B8}"/>
              </a:ext>
            </a:extLst>
          </p:cNvPr>
          <p:cNvSpPr>
            <a:spLocks noGrp="1"/>
          </p:cNvSpPr>
          <p:nvPr>
            <p:ph type="title" orient="vert"/>
          </p:nvPr>
        </p:nvSpPr>
        <p:spPr>
          <a:xfrm>
            <a:off x="10469563" y="438150"/>
            <a:ext cx="3154362" cy="697388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78CA89-AAEA-4496-A2A5-8131C688FEA5}"/>
              </a:ext>
            </a:extLst>
          </p:cNvPr>
          <p:cNvSpPr>
            <a:spLocks noGrp="1"/>
          </p:cNvSpPr>
          <p:nvPr>
            <p:ph type="body" orient="vert" idx="1"/>
          </p:nvPr>
        </p:nvSpPr>
        <p:spPr>
          <a:xfrm>
            <a:off x="1006475" y="438150"/>
            <a:ext cx="9310688" cy="697388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810EEDE9-D28D-46C5-A1AF-2DD5791BB214}"/>
              </a:ext>
            </a:extLst>
          </p:cNvPr>
          <p:cNvSpPr>
            <a:spLocks noGrp="1"/>
          </p:cNvSpPr>
          <p:nvPr>
            <p:ph type="sldNum" sz="quarter" idx="10"/>
          </p:nvPr>
        </p:nvSpPr>
        <p:spPr/>
        <p:txBody>
          <a:bodyPr/>
          <a:lstStyle/>
          <a:p>
            <a:fld id="{EC8FB503-D53B-450C-84CE-8236101D7990}" type="slidenum">
              <a:rPr lang="en-US" smtClean="0"/>
              <a:pPr/>
              <a:t>‹#›</a:t>
            </a:fld>
            <a:endParaRPr lang="en-US" dirty="0"/>
          </a:p>
        </p:txBody>
      </p:sp>
    </p:spTree>
    <p:extLst>
      <p:ext uri="{BB962C8B-B14F-4D97-AF65-F5344CB8AC3E}">
        <p14:creationId xmlns:p14="http://schemas.microsoft.com/office/powerpoint/2010/main" val="2577995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E9E782-422F-4063-AFF5-7FF1697CC9C7}"/>
              </a:ext>
            </a:extLst>
          </p:cNvPr>
          <p:cNvSpPr>
            <a:spLocks noGrp="1"/>
          </p:cNvSpPr>
          <p:nvPr>
            <p:ph type="title"/>
          </p:nvPr>
        </p:nvSpPr>
        <p:spPr>
          <a:xfrm>
            <a:off x="998221" y="2051687"/>
            <a:ext cx="12618720" cy="3423285"/>
          </a:xfrm>
        </p:spPr>
        <p:txBody>
          <a:bodyPr anchor="b"/>
          <a:lstStyle>
            <a:lvl1pPr>
              <a:defRPr sz="6480"/>
            </a:lvl1pPr>
          </a:lstStyle>
          <a:p>
            <a:r>
              <a:rPr lang="en-US"/>
              <a:t>Click to edit Master title style</a:t>
            </a:r>
          </a:p>
        </p:txBody>
      </p:sp>
      <p:sp>
        <p:nvSpPr>
          <p:cNvPr id="3" name="Text Placeholder 2">
            <a:extLst>
              <a:ext uri="{FF2B5EF4-FFF2-40B4-BE49-F238E27FC236}">
                <a16:creationId xmlns:a16="http://schemas.microsoft.com/office/drawing/2014/main" id="{B9387177-A29C-4908-9BB1-1CE0A7A3679F}"/>
              </a:ext>
            </a:extLst>
          </p:cNvPr>
          <p:cNvSpPr>
            <a:spLocks noGrp="1"/>
          </p:cNvSpPr>
          <p:nvPr>
            <p:ph type="body" idx="1"/>
          </p:nvPr>
        </p:nvSpPr>
        <p:spPr>
          <a:xfrm>
            <a:off x="998221" y="5507357"/>
            <a:ext cx="12618720" cy="1800224"/>
          </a:xfrm>
        </p:spPr>
        <p:txBody>
          <a:bodyPr/>
          <a:lstStyle>
            <a:lvl1pPr marL="0" indent="0">
              <a:buNone/>
              <a:defRPr sz="2592">
                <a:solidFill>
                  <a:schemeClr val="tx1">
                    <a:tint val="75000"/>
                  </a:schemeClr>
                </a:solidFill>
              </a:defRPr>
            </a:lvl1pPr>
            <a:lvl2pPr marL="493776" indent="0">
              <a:buNone/>
              <a:defRPr sz="2160">
                <a:solidFill>
                  <a:schemeClr val="tx1">
                    <a:tint val="75000"/>
                  </a:schemeClr>
                </a:solidFill>
              </a:defRPr>
            </a:lvl2pPr>
            <a:lvl3pPr marL="987552" indent="0">
              <a:buNone/>
              <a:defRPr sz="1944">
                <a:solidFill>
                  <a:schemeClr val="tx1">
                    <a:tint val="75000"/>
                  </a:schemeClr>
                </a:solidFill>
              </a:defRPr>
            </a:lvl3pPr>
            <a:lvl4pPr marL="1481328" indent="0">
              <a:buNone/>
              <a:defRPr sz="1728">
                <a:solidFill>
                  <a:schemeClr val="tx1">
                    <a:tint val="75000"/>
                  </a:schemeClr>
                </a:solidFill>
              </a:defRPr>
            </a:lvl4pPr>
            <a:lvl5pPr marL="1975104" indent="0">
              <a:buNone/>
              <a:defRPr sz="1728">
                <a:solidFill>
                  <a:schemeClr val="tx1">
                    <a:tint val="75000"/>
                  </a:schemeClr>
                </a:solidFill>
              </a:defRPr>
            </a:lvl5pPr>
            <a:lvl6pPr marL="2468880" indent="0">
              <a:buNone/>
              <a:defRPr sz="1728">
                <a:solidFill>
                  <a:schemeClr val="tx1">
                    <a:tint val="75000"/>
                  </a:schemeClr>
                </a:solidFill>
              </a:defRPr>
            </a:lvl6pPr>
            <a:lvl7pPr marL="2962656" indent="0">
              <a:buNone/>
              <a:defRPr sz="1728">
                <a:solidFill>
                  <a:schemeClr val="tx1">
                    <a:tint val="75000"/>
                  </a:schemeClr>
                </a:solidFill>
              </a:defRPr>
            </a:lvl7pPr>
            <a:lvl8pPr marL="3456432" indent="0">
              <a:buNone/>
              <a:defRPr sz="1728">
                <a:solidFill>
                  <a:schemeClr val="tx1">
                    <a:tint val="75000"/>
                  </a:schemeClr>
                </a:solidFill>
              </a:defRPr>
            </a:lvl8pPr>
            <a:lvl9pPr marL="3950208" indent="0">
              <a:buNone/>
              <a:defRPr sz="1728">
                <a:solidFill>
                  <a:schemeClr val="tx1">
                    <a:tint val="75000"/>
                  </a:schemeClr>
                </a:solidFill>
              </a:defRPr>
            </a:lvl9pPr>
          </a:lstStyle>
          <a:p>
            <a:pPr lvl="0"/>
            <a:r>
              <a:rPr lang="en-US"/>
              <a:t>Click to edit Master text styles</a:t>
            </a:r>
          </a:p>
        </p:txBody>
      </p:sp>
      <p:sp>
        <p:nvSpPr>
          <p:cNvPr id="7" name="Slide Number Placeholder 6">
            <a:extLst>
              <a:ext uri="{FF2B5EF4-FFF2-40B4-BE49-F238E27FC236}">
                <a16:creationId xmlns:a16="http://schemas.microsoft.com/office/drawing/2014/main" id="{E3DCD7E2-0B2A-425F-926D-8CD9CDDD544D}"/>
              </a:ext>
            </a:extLst>
          </p:cNvPr>
          <p:cNvSpPr>
            <a:spLocks noGrp="1"/>
          </p:cNvSpPr>
          <p:nvPr>
            <p:ph type="sldNum" sz="quarter" idx="10"/>
          </p:nvPr>
        </p:nvSpPr>
        <p:spPr/>
        <p:txBody>
          <a:bodyPr/>
          <a:lstStyle>
            <a:lvl1pPr>
              <a:defRPr>
                <a:solidFill>
                  <a:schemeClr val="bg1"/>
                </a:solidFill>
              </a:defRPr>
            </a:lvl1pPr>
          </a:lstStyle>
          <a:p>
            <a:fld id="{B2B613A9-0196-4103-A730-64D9B0C7CDAE}" type="slidenum">
              <a:rPr lang="en-US" smtClean="0"/>
              <a:pPr/>
              <a:t>‹#›</a:t>
            </a:fld>
            <a:endParaRPr lang="en-US" dirty="0"/>
          </a:p>
        </p:txBody>
      </p:sp>
    </p:spTree>
    <p:extLst>
      <p:ext uri="{BB962C8B-B14F-4D97-AF65-F5344CB8AC3E}">
        <p14:creationId xmlns:p14="http://schemas.microsoft.com/office/powerpoint/2010/main" val="40986272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65E17D-64C9-4F00-8FA9-CB931FC32A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64080C3-2465-4F27-B903-E88824D60805}"/>
              </a:ext>
            </a:extLst>
          </p:cNvPr>
          <p:cNvSpPr>
            <a:spLocks noGrp="1"/>
          </p:cNvSpPr>
          <p:nvPr>
            <p:ph sz="half" idx="1"/>
          </p:nvPr>
        </p:nvSpPr>
        <p:spPr>
          <a:xfrm>
            <a:off x="1005840" y="2190751"/>
            <a:ext cx="6217920" cy="52216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2ABAD61-7B5D-4753-B34B-DDEAFFB12EDA}"/>
              </a:ext>
            </a:extLst>
          </p:cNvPr>
          <p:cNvSpPr>
            <a:spLocks noGrp="1"/>
          </p:cNvSpPr>
          <p:nvPr>
            <p:ph sz="half" idx="2"/>
          </p:nvPr>
        </p:nvSpPr>
        <p:spPr>
          <a:xfrm>
            <a:off x="7406640" y="2190751"/>
            <a:ext cx="6217920" cy="52216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7">
            <a:extLst>
              <a:ext uri="{FF2B5EF4-FFF2-40B4-BE49-F238E27FC236}">
                <a16:creationId xmlns:a16="http://schemas.microsoft.com/office/drawing/2014/main" id="{872037DF-F692-40D1-8720-DE0FA3FF650C}"/>
              </a:ext>
            </a:extLst>
          </p:cNvPr>
          <p:cNvSpPr>
            <a:spLocks noGrp="1"/>
          </p:cNvSpPr>
          <p:nvPr>
            <p:ph type="sldNum" sz="quarter" idx="10"/>
          </p:nvPr>
        </p:nvSpPr>
        <p:spPr/>
        <p:txBody>
          <a:bodyPr/>
          <a:lstStyle>
            <a:lvl1pPr>
              <a:defRPr>
                <a:solidFill>
                  <a:schemeClr val="bg1"/>
                </a:solidFill>
              </a:defRPr>
            </a:lvl1pPr>
          </a:lstStyle>
          <a:p>
            <a:fld id="{B2B613A9-0196-4103-A730-64D9B0C7CDAE}" type="slidenum">
              <a:rPr lang="en-US" smtClean="0"/>
              <a:pPr/>
              <a:t>‹#›</a:t>
            </a:fld>
            <a:endParaRPr lang="en-US" dirty="0"/>
          </a:p>
        </p:txBody>
      </p:sp>
    </p:spTree>
    <p:extLst>
      <p:ext uri="{BB962C8B-B14F-4D97-AF65-F5344CB8AC3E}">
        <p14:creationId xmlns:p14="http://schemas.microsoft.com/office/powerpoint/2010/main" val="9383657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970B1-29B2-4CA9-9B27-2DE162CDEDAF}"/>
              </a:ext>
            </a:extLst>
          </p:cNvPr>
          <p:cNvSpPr>
            <a:spLocks noGrp="1"/>
          </p:cNvSpPr>
          <p:nvPr>
            <p:ph type="title"/>
          </p:nvPr>
        </p:nvSpPr>
        <p:spPr>
          <a:xfrm>
            <a:off x="1007746" y="438151"/>
            <a:ext cx="12618720" cy="1590675"/>
          </a:xfrm>
        </p:spPr>
        <p:txBody>
          <a:bodyPr/>
          <a:lstStyle/>
          <a:p>
            <a:r>
              <a:rPr lang="en-US"/>
              <a:t>Click to edit Master title style</a:t>
            </a:r>
          </a:p>
        </p:txBody>
      </p:sp>
      <p:sp>
        <p:nvSpPr>
          <p:cNvPr id="3" name="Text Placeholder 2">
            <a:extLst>
              <a:ext uri="{FF2B5EF4-FFF2-40B4-BE49-F238E27FC236}">
                <a16:creationId xmlns:a16="http://schemas.microsoft.com/office/drawing/2014/main" id="{5176A8A5-9E91-4EC3-B2C9-2BED47BC3EAE}"/>
              </a:ext>
            </a:extLst>
          </p:cNvPr>
          <p:cNvSpPr>
            <a:spLocks noGrp="1"/>
          </p:cNvSpPr>
          <p:nvPr>
            <p:ph type="body" idx="1"/>
          </p:nvPr>
        </p:nvSpPr>
        <p:spPr>
          <a:xfrm>
            <a:off x="1007747" y="2017395"/>
            <a:ext cx="6189344" cy="988694"/>
          </a:xfrm>
        </p:spPr>
        <p:txBody>
          <a:bodyPr anchor="t"/>
          <a:lstStyle>
            <a:lvl1pPr marL="0" indent="0">
              <a:buNone/>
              <a:defRPr sz="2592" b="1"/>
            </a:lvl1pPr>
            <a:lvl2pPr marL="493776" indent="0">
              <a:buNone/>
              <a:defRPr sz="2160" b="1"/>
            </a:lvl2pPr>
            <a:lvl3pPr marL="987552" indent="0">
              <a:buNone/>
              <a:defRPr sz="1944" b="1"/>
            </a:lvl3pPr>
            <a:lvl4pPr marL="1481328" indent="0">
              <a:buNone/>
              <a:defRPr sz="1728" b="1"/>
            </a:lvl4pPr>
            <a:lvl5pPr marL="1975104" indent="0">
              <a:buNone/>
              <a:defRPr sz="1728" b="1"/>
            </a:lvl5pPr>
            <a:lvl6pPr marL="2468880" indent="0">
              <a:buNone/>
              <a:defRPr sz="1728" b="1"/>
            </a:lvl6pPr>
            <a:lvl7pPr marL="2962656" indent="0">
              <a:buNone/>
              <a:defRPr sz="1728" b="1"/>
            </a:lvl7pPr>
            <a:lvl8pPr marL="3456432" indent="0">
              <a:buNone/>
              <a:defRPr sz="1728" b="1"/>
            </a:lvl8pPr>
            <a:lvl9pPr marL="3950208" indent="0">
              <a:buNone/>
              <a:defRPr sz="1728" b="1"/>
            </a:lvl9pPr>
          </a:lstStyle>
          <a:p>
            <a:pPr lvl="0"/>
            <a:r>
              <a:rPr lang="en-US"/>
              <a:t>Click to edit Master text styles</a:t>
            </a:r>
          </a:p>
        </p:txBody>
      </p:sp>
      <p:sp>
        <p:nvSpPr>
          <p:cNvPr id="4" name="Content Placeholder 3">
            <a:extLst>
              <a:ext uri="{FF2B5EF4-FFF2-40B4-BE49-F238E27FC236}">
                <a16:creationId xmlns:a16="http://schemas.microsoft.com/office/drawing/2014/main" id="{05239059-8DED-4D3B-A027-DBE090247DFD}"/>
              </a:ext>
            </a:extLst>
          </p:cNvPr>
          <p:cNvSpPr>
            <a:spLocks noGrp="1"/>
          </p:cNvSpPr>
          <p:nvPr>
            <p:ph sz="half" idx="2"/>
          </p:nvPr>
        </p:nvSpPr>
        <p:spPr>
          <a:xfrm>
            <a:off x="1007747" y="3006092"/>
            <a:ext cx="6189344" cy="44215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F89D835-3194-414C-96ED-28BF1E6418D2}"/>
              </a:ext>
            </a:extLst>
          </p:cNvPr>
          <p:cNvSpPr>
            <a:spLocks noGrp="1"/>
          </p:cNvSpPr>
          <p:nvPr>
            <p:ph type="body" sz="quarter" idx="3"/>
          </p:nvPr>
        </p:nvSpPr>
        <p:spPr>
          <a:xfrm>
            <a:off x="7406642" y="2017395"/>
            <a:ext cx="6219826" cy="988694"/>
          </a:xfrm>
        </p:spPr>
        <p:txBody>
          <a:bodyPr anchor="t"/>
          <a:lstStyle>
            <a:lvl1pPr marL="0" indent="0">
              <a:buNone/>
              <a:defRPr sz="2592" b="1"/>
            </a:lvl1pPr>
            <a:lvl2pPr marL="493776" indent="0">
              <a:buNone/>
              <a:defRPr sz="2160" b="1"/>
            </a:lvl2pPr>
            <a:lvl3pPr marL="987552" indent="0">
              <a:buNone/>
              <a:defRPr sz="1944" b="1"/>
            </a:lvl3pPr>
            <a:lvl4pPr marL="1481328" indent="0">
              <a:buNone/>
              <a:defRPr sz="1728" b="1"/>
            </a:lvl4pPr>
            <a:lvl5pPr marL="1975104" indent="0">
              <a:buNone/>
              <a:defRPr sz="1728" b="1"/>
            </a:lvl5pPr>
            <a:lvl6pPr marL="2468880" indent="0">
              <a:buNone/>
              <a:defRPr sz="1728" b="1"/>
            </a:lvl6pPr>
            <a:lvl7pPr marL="2962656" indent="0">
              <a:buNone/>
              <a:defRPr sz="1728" b="1"/>
            </a:lvl7pPr>
            <a:lvl8pPr marL="3456432" indent="0">
              <a:buNone/>
              <a:defRPr sz="1728" b="1"/>
            </a:lvl8pPr>
            <a:lvl9pPr marL="3950208" indent="0">
              <a:buNone/>
              <a:defRPr sz="1728" b="1"/>
            </a:lvl9pPr>
          </a:lstStyle>
          <a:p>
            <a:pPr lvl="0"/>
            <a:r>
              <a:rPr lang="en-US"/>
              <a:t>Click to edit Master text styles</a:t>
            </a:r>
          </a:p>
        </p:txBody>
      </p:sp>
      <p:sp>
        <p:nvSpPr>
          <p:cNvPr id="6" name="Content Placeholder 5">
            <a:extLst>
              <a:ext uri="{FF2B5EF4-FFF2-40B4-BE49-F238E27FC236}">
                <a16:creationId xmlns:a16="http://schemas.microsoft.com/office/drawing/2014/main" id="{06573EAA-372F-410B-A16F-AED0375E8385}"/>
              </a:ext>
            </a:extLst>
          </p:cNvPr>
          <p:cNvSpPr>
            <a:spLocks noGrp="1"/>
          </p:cNvSpPr>
          <p:nvPr>
            <p:ph sz="quarter" idx="4"/>
          </p:nvPr>
        </p:nvSpPr>
        <p:spPr>
          <a:xfrm>
            <a:off x="7406642" y="3006092"/>
            <a:ext cx="6219826" cy="44215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9">
            <a:extLst>
              <a:ext uri="{FF2B5EF4-FFF2-40B4-BE49-F238E27FC236}">
                <a16:creationId xmlns:a16="http://schemas.microsoft.com/office/drawing/2014/main" id="{4B79809E-9CE1-4223-8635-C3090F720797}"/>
              </a:ext>
            </a:extLst>
          </p:cNvPr>
          <p:cNvSpPr>
            <a:spLocks noGrp="1"/>
          </p:cNvSpPr>
          <p:nvPr>
            <p:ph type="sldNum" sz="quarter" idx="10"/>
          </p:nvPr>
        </p:nvSpPr>
        <p:spPr/>
        <p:txBody>
          <a:bodyPr/>
          <a:lstStyle>
            <a:lvl1pPr>
              <a:defRPr>
                <a:solidFill>
                  <a:schemeClr val="bg1"/>
                </a:solidFill>
              </a:defRPr>
            </a:lvl1pPr>
          </a:lstStyle>
          <a:p>
            <a:fld id="{B2B613A9-0196-4103-A730-64D9B0C7CDAE}" type="slidenum">
              <a:rPr lang="en-US" smtClean="0"/>
              <a:pPr/>
              <a:t>‹#›</a:t>
            </a:fld>
            <a:endParaRPr lang="en-US" dirty="0"/>
          </a:p>
        </p:txBody>
      </p:sp>
    </p:spTree>
    <p:extLst>
      <p:ext uri="{BB962C8B-B14F-4D97-AF65-F5344CB8AC3E}">
        <p14:creationId xmlns:p14="http://schemas.microsoft.com/office/powerpoint/2010/main" val="16812045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42791-8349-46EF-A9B8-572DA5216A1E}"/>
              </a:ext>
            </a:extLst>
          </p:cNvPr>
          <p:cNvSpPr>
            <a:spLocks noGrp="1"/>
          </p:cNvSpPr>
          <p:nvPr>
            <p:ph type="title"/>
          </p:nvPr>
        </p:nvSpPr>
        <p:spPr/>
        <p:txBody>
          <a:bodyPr/>
          <a:lstStyle/>
          <a:p>
            <a:r>
              <a:rPr lang="en-US"/>
              <a:t>Click to edit Master title style</a:t>
            </a:r>
          </a:p>
        </p:txBody>
      </p:sp>
      <p:sp>
        <p:nvSpPr>
          <p:cNvPr id="6" name="Slide Number Placeholder 5">
            <a:extLst>
              <a:ext uri="{FF2B5EF4-FFF2-40B4-BE49-F238E27FC236}">
                <a16:creationId xmlns:a16="http://schemas.microsoft.com/office/drawing/2014/main" id="{64022B49-59EF-41EF-AACE-A75C286531D8}"/>
              </a:ext>
            </a:extLst>
          </p:cNvPr>
          <p:cNvSpPr>
            <a:spLocks noGrp="1"/>
          </p:cNvSpPr>
          <p:nvPr>
            <p:ph type="sldNum" sz="quarter" idx="10"/>
          </p:nvPr>
        </p:nvSpPr>
        <p:spPr/>
        <p:txBody>
          <a:bodyPr/>
          <a:lstStyle>
            <a:lvl1pPr>
              <a:defRPr>
                <a:solidFill>
                  <a:schemeClr val="bg1"/>
                </a:solidFill>
              </a:defRPr>
            </a:lvl1pPr>
          </a:lstStyle>
          <a:p>
            <a:fld id="{B2B613A9-0196-4103-A730-64D9B0C7CDAE}" type="slidenum">
              <a:rPr lang="en-US" smtClean="0"/>
              <a:pPr/>
              <a:t>‹#›</a:t>
            </a:fld>
            <a:endParaRPr lang="en-US" dirty="0"/>
          </a:p>
        </p:txBody>
      </p:sp>
    </p:spTree>
    <p:extLst>
      <p:ext uri="{BB962C8B-B14F-4D97-AF65-F5344CB8AC3E}">
        <p14:creationId xmlns:p14="http://schemas.microsoft.com/office/powerpoint/2010/main" val="1305834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7B13DE10-AAF4-4A79-A313-FF9B07A0C03D}"/>
              </a:ext>
            </a:extLst>
          </p:cNvPr>
          <p:cNvSpPr>
            <a:spLocks noGrp="1"/>
          </p:cNvSpPr>
          <p:nvPr>
            <p:ph type="sldNum" sz="quarter" idx="10"/>
          </p:nvPr>
        </p:nvSpPr>
        <p:spPr/>
        <p:txBody>
          <a:bodyPr/>
          <a:lstStyle>
            <a:lvl1pPr>
              <a:defRPr>
                <a:solidFill>
                  <a:schemeClr val="bg1"/>
                </a:solidFill>
              </a:defRPr>
            </a:lvl1pPr>
          </a:lstStyle>
          <a:p>
            <a:fld id="{B2B613A9-0196-4103-A730-64D9B0C7CDAE}" type="slidenum">
              <a:rPr lang="en-US" smtClean="0"/>
              <a:pPr/>
              <a:t>‹#›</a:t>
            </a:fld>
            <a:endParaRPr lang="en-US" dirty="0"/>
          </a:p>
        </p:txBody>
      </p:sp>
    </p:spTree>
    <p:extLst>
      <p:ext uri="{BB962C8B-B14F-4D97-AF65-F5344CB8AC3E}">
        <p14:creationId xmlns:p14="http://schemas.microsoft.com/office/powerpoint/2010/main" val="108990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81F76-62C3-4DA0-A45C-06A1CC5BF698}"/>
              </a:ext>
            </a:extLst>
          </p:cNvPr>
          <p:cNvSpPr>
            <a:spLocks noGrp="1"/>
          </p:cNvSpPr>
          <p:nvPr>
            <p:ph type="title"/>
          </p:nvPr>
        </p:nvSpPr>
        <p:spPr>
          <a:xfrm>
            <a:off x="1007746" y="548640"/>
            <a:ext cx="4718685" cy="1920240"/>
          </a:xfrm>
        </p:spPr>
        <p:txBody>
          <a:bodyPr anchor="b"/>
          <a:lstStyle>
            <a:lvl1pPr>
              <a:defRPr sz="3456"/>
            </a:lvl1pPr>
          </a:lstStyle>
          <a:p>
            <a:r>
              <a:rPr lang="en-US"/>
              <a:t>Click to edit Master title style</a:t>
            </a:r>
          </a:p>
        </p:txBody>
      </p:sp>
      <p:sp>
        <p:nvSpPr>
          <p:cNvPr id="3" name="Content Placeholder 2">
            <a:extLst>
              <a:ext uri="{FF2B5EF4-FFF2-40B4-BE49-F238E27FC236}">
                <a16:creationId xmlns:a16="http://schemas.microsoft.com/office/drawing/2014/main" id="{E414829D-84DE-4950-95BC-223792C63729}"/>
              </a:ext>
            </a:extLst>
          </p:cNvPr>
          <p:cNvSpPr>
            <a:spLocks noGrp="1"/>
          </p:cNvSpPr>
          <p:nvPr>
            <p:ph idx="1"/>
          </p:nvPr>
        </p:nvSpPr>
        <p:spPr>
          <a:xfrm>
            <a:off x="6219826" y="1184911"/>
            <a:ext cx="7406640" cy="5848350"/>
          </a:xfrm>
        </p:spPr>
        <p:txBody>
          <a:bodyPr/>
          <a:lstStyle>
            <a:lvl1pPr>
              <a:defRPr sz="3456"/>
            </a:lvl1pPr>
            <a:lvl2pPr>
              <a:defRPr sz="3024"/>
            </a:lvl2pPr>
            <a:lvl3pPr>
              <a:defRPr sz="2592"/>
            </a:lvl3pPr>
            <a:lvl4pPr>
              <a:defRPr sz="2160"/>
            </a:lvl4pPr>
            <a:lvl5pPr>
              <a:defRPr sz="2160"/>
            </a:lvl5pPr>
            <a:lvl6pPr>
              <a:defRPr sz="2160"/>
            </a:lvl6pPr>
            <a:lvl7pPr>
              <a:defRPr sz="2160"/>
            </a:lvl7pPr>
            <a:lvl8pPr>
              <a:defRPr sz="2160"/>
            </a:lvl8pPr>
            <a:lvl9pPr>
              <a:defRPr sz="216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F215D34-8144-490C-9739-6F346324A1A6}"/>
              </a:ext>
            </a:extLst>
          </p:cNvPr>
          <p:cNvSpPr>
            <a:spLocks noGrp="1"/>
          </p:cNvSpPr>
          <p:nvPr>
            <p:ph type="body" sz="half" idx="2"/>
          </p:nvPr>
        </p:nvSpPr>
        <p:spPr>
          <a:xfrm>
            <a:off x="1007746" y="2468881"/>
            <a:ext cx="4718685" cy="4573906"/>
          </a:xfrm>
        </p:spPr>
        <p:txBody>
          <a:bodyPr/>
          <a:lstStyle>
            <a:lvl1pPr marL="0" indent="0">
              <a:buNone/>
              <a:defRPr sz="1728"/>
            </a:lvl1pPr>
            <a:lvl2pPr marL="493776" indent="0">
              <a:buNone/>
              <a:defRPr sz="1512"/>
            </a:lvl2pPr>
            <a:lvl3pPr marL="987552" indent="0">
              <a:buNone/>
              <a:defRPr sz="1296"/>
            </a:lvl3pPr>
            <a:lvl4pPr marL="1481328" indent="0">
              <a:buNone/>
              <a:defRPr sz="1080"/>
            </a:lvl4pPr>
            <a:lvl5pPr marL="1975104" indent="0">
              <a:buNone/>
              <a:defRPr sz="1080"/>
            </a:lvl5pPr>
            <a:lvl6pPr marL="2468880" indent="0">
              <a:buNone/>
              <a:defRPr sz="1080"/>
            </a:lvl6pPr>
            <a:lvl7pPr marL="2962656" indent="0">
              <a:buNone/>
              <a:defRPr sz="1080"/>
            </a:lvl7pPr>
            <a:lvl8pPr marL="3456432" indent="0">
              <a:buNone/>
              <a:defRPr sz="1080"/>
            </a:lvl8pPr>
            <a:lvl9pPr marL="3950208" indent="0">
              <a:buNone/>
              <a:defRPr sz="1080"/>
            </a:lvl9pPr>
          </a:lstStyle>
          <a:p>
            <a:pPr lvl="0"/>
            <a:r>
              <a:rPr lang="en-US"/>
              <a:t>Click to edit Master text styles</a:t>
            </a:r>
          </a:p>
        </p:txBody>
      </p:sp>
      <p:sp>
        <p:nvSpPr>
          <p:cNvPr id="8" name="Slide Number Placeholder 7">
            <a:extLst>
              <a:ext uri="{FF2B5EF4-FFF2-40B4-BE49-F238E27FC236}">
                <a16:creationId xmlns:a16="http://schemas.microsoft.com/office/drawing/2014/main" id="{AC44D365-4FE6-40EE-A297-655B9F85AF5F}"/>
              </a:ext>
            </a:extLst>
          </p:cNvPr>
          <p:cNvSpPr>
            <a:spLocks noGrp="1"/>
          </p:cNvSpPr>
          <p:nvPr>
            <p:ph type="sldNum" sz="quarter" idx="10"/>
          </p:nvPr>
        </p:nvSpPr>
        <p:spPr/>
        <p:txBody>
          <a:bodyPr/>
          <a:lstStyle>
            <a:lvl1pPr>
              <a:defRPr>
                <a:solidFill>
                  <a:schemeClr val="bg1"/>
                </a:solidFill>
              </a:defRPr>
            </a:lvl1pPr>
          </a:lstStyle>
          <a:p>
            <a:fld id="{B2B613A9-0196-4103-A730-64D9B0C7CDAE}" type="slidenum">
              <a:rPr lang="en-US" smtClean="0"/>
              <a:pPr/>
              <a:t>‹#›</a:t>
            </a:fld>
            <a:endParaRPr lang="en-US" dirty="0"/>
          </a:p>
        </p:txBody>
      </p:sp>
    </p:spTree>
    <p:extLst>
      <p:ext uri="{BB962C8B-B14F-4D97-AF65-F5344CB8AC3E}">
        <p14:creationId xmlns:p14="http://schemas.microsoft.com/office/powerpoint/2010/main" val="20907505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704580-E102-4483-A12C-7D368F429F2C}"/>
              </a:ext>
            </a:extLst>
          </p:cNvPr>
          <p:cNvSpPr>
            <a:spLocks noGrp="1"/>
          </p:cNvSpPr>
          <p:nvPr>
            <p:ph type="title"/>
          </p:nvPr>
        </p:nvSpPr>
        <p:spPr>
          <a:xfrm>
            <a:off x="1007746" y="548640"/>
            <a:ext cx="4718685" cy="1920240"/>
          </a:xfrm>
        </p:spPr>
        <p:txBody>
          <a:bodyPr anchor="b"/>
          <a:lstStyle>
            <a:lvl1pPr>
              <a:defRPr sz="3456"/>
            </a:lvl1pPr>
          </a:lstStyle>
          <a:p>
            <a:r>
              <a:rPr lang="en-US"/>
              <a:t>Click to edit Master title style</a:t>
            </a:r>
          </a:p>
        </p:txBody>
      </p:sp>
      <p:sp>
        <p:nvSpPr>
          <p:cNvPr id="3" name="Picture Placeholder 2">
            <a:extLst>
              <a:ext uri="{FF2B5EF4-FFF2-40B4-BE49-F238E27FC236}">
                <a16:creationId xmlns:a16="http://schemas.microsoft.com/office/drawing/2014/main" id="{7A8BBFCB-E1F9-4E88-9D71-396B1CFA27C9}"/>
              </a:ext>
            </a:extLst>
          </p:cNvPr>
          <p:cNvSpPr>
            <a:spLocks noGrp="1"/>
          </p:cNvSpPr>
          <p:nvPr>
            <p:ph type="pic" idx="1"/>
          </p:nvPr>
        </p:nvSpPr>
        <p:spPr>
          <a:xfrm>
            <a:off x="6219826" y="1184911"/>
            <a:ext cx="7406640" cy="5848350"/>
          </a:xfrm>
        </p:spPr>
        <p:txBody>
          <a:bodyPr/>
          <a:lstStyle>
            <a:lvl1pPr marL="0" indent="0">
              <a:buNone/>
              <a:defRPr sz="3456"/>
            </a:lvl1pPr>
            <a:lvl2pPr marL="493776" indent="0">
              <a:buNone/>
              <a:defRPr sz="3024"/>
            </a:lvl2pPr>
            <a:lvl3pPr marL="987552" indent="0">
              <a:buNone/>
              <a:defRPr sz="2592"/>
            </a:lvl3pPr>
            <a:lvl4pPr marL="1481328" indent="0">
              <a:buNone/>
              <a:defRPr sz="2160"/>
            </a:lvl4pPr>
            <a:lvl5pPr marL="1975104" indent="0">
              <a:buNone/>
              <a:defRPr sz="2160"/>
            </a:lvl5pPr>
            <a:lvl6pPr marL="2468880" indent="0">
              <a:buNone/>
              <a:defRPr sz="2160"/>
            </a:lvl6pPr>
            <a:lvl7pPr marL="2962656" indent="0">
              <a:buNone/>
              <a:defRPr sz="2160"/>
            </a:lvl7pPr>
            <a:lvl8pPr marL="3456432" indent="0">
              <a:buNone/>
              <a:defRPr sz="2160"/>
            </a:lvl8pPr>
            <a:lvl9pPr marL="3950208" indent="0">
              <a:buNone/>
              <a:defRPr sz="2160"/>
            </a:lvl9pPr>
          </a:lstStyle>
          <a:p>
            <a:r>
              <a:rPr lang="en-US" dirty="0"/>
              <a:t>Click icon to add picture</a:t>
            </a:r>
          </a:p>
        </p:txBody>
      </p:sp>
      <p:sp>
        <p:nvSpPr>
          <p:cNvPr id="4" name="Text Placeholder 3">
            <a:extLst>
              <a:ext uri="{FF2B5EF4-FFF2-40B4-BE49-F238E27FC236}">
                <a16:creationId xmlns:a16="http://schemas.microsoft.com/office/drawing/2014/main" id="{F5190F76-EA69-459A-A918-462D5B593276}"/>
              </a:ext>
            </a:extLst>
          </p:cNvPr>
          <p:cNvSpPr>
            <a:spLocks noGrp="1"/>
          </p:cNvSpPr>
          <p:nvPr>
            <p:ph type="body" sz="half" idx="2"/>
          </p:nvPr>
        </p:nvSpPr>
        <p:spPr>
          <a:xfrm>
            <a:off x="1007746" y="2468881"/>
            <a:ext cx="4718685" cy="4573906"/>
          </a:xfrm>
        </p:spPr>
        <p:txBody>
          <a:bodyPr/>
          <a:lstStyle>
            <a:lvl1pPr marL="0" indent="0">
              <a:buNone/>
              <a:defRPr sz="1728"/>
            </a:lvl1pPr>
            <a:lvl2pPr marL="493776" indent="0">
              <a:buNone/>
              <a:defRPr sz="1512"/>
            </a:lvl2pPr>
            <a:lvl3pPr marL="987552" indent="0">
              <a:buNone/>
              <a:defRPr sz="1296"/>
            </a:lvl3pPr>
            <a:lvl4pPr marL="1481328" indent="0">
              <a:buNone/>
              <a:defRPr sz="1080"/>
            </a:lvl4pPr>
            <a:lvl5pPr marL="1975104" indent="0">
              <a:buNone/>
              <a:defRPr sz="1080"/>
            </a:lvl5pPr>
            <a:lvl6pPr marL="2468880" indent="0">
              <a:buNone/>
              <a:defRPr sz="1080"/>
            </a:lvl6pPr>
            <a:lvl7pPr marL="2962656" indent="0">
              <a:buNone/>
              <a:defRPr sz="1080"/>
            </a:lvl7pPr>
            <a:lvl8pPr marL="3456432" indent="0">
              <a:buNone/>
              <a:defRPr sz="1080"/>
            </a:lvl8pPr>
            <a:lvl9pPr marL="3950208" indent="0">
              <a:buNone/>
              <a:defRPr sz="1080"/>
            </a:lvl9pPr>
          </a:lstStyle>
          <a:p>
            <a:pPr lvl="0"/>
            <a:r>
              <a:rPr lang="en-US"/>
              <a:t>Click to edit Master text styles</a:t>
            </a:r>
          </a:p>
        </p:txBody>
      </p:sp>
      <p:sp>
        <p:nvSpPr>
          <p:cNvPr id="8" name="Slide Number Placeholder 7">
            <a:extLst>
              <a:ext uri="{FF2B5EF4-FFF2-40B4-BE49-F238E27FC236}">
                <a16:creationId xmlns:a16="http://schemas.microsoft.com/office/drawing/2014/main" id="{2731E8FC-0391-4EE9-9564-653640E7F2FF}"/>
              </a:ext>
            </a:extLst>
          </p:cNvPr>
          <p:cNvSpPr>
            <a:spLocks noGrp="1"/>
          </p:cNvSpPr>
          <p:nvPr>
            <p:ph type="sldNum" sz="quarter" idx="10"/>
          </p:nvPr>
        </p:nvSpPr>
        <p:spPr/>
        <p:txBody>
          <a:bodyPr/>
          <a:lstStyle>
            <a:lvl1pPr>
              <a:defRPr>
                <a:solidFill>
                  <a:schemeClr val="bg1"/>
                </a:solidFill>
              </a:defRPr>
            </a:lvl1pPr>
          </a:lstStyle>
          <a:p>
            <a:fld id="{B2B613A9-0196-4103-A730-64D9B0C7CDAE}" type="slidenum">
              <a:rPr lang="en-US" smtClean="0"/>
              <a:pPr/>
              <a:t>‹#›</a:t>
            </a:fld>
            <a:endParaRPr lang="en-US" dirty="0"/>
          </a:p>
        </p:txBody>
      </p:sp>
    </p:spTree>
    <p:extLst>
      <p:ext uri="{BB962C8B-B14F-4D97-AF65-F5344CB8AC3E}">
        <p14:creationId xmlns:p14="http://schemas.microsoft.com/office/powerpoint/2010/main" val="7337367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EB0CB40-A814-4553-9276-ECBA8B9BFD53}"/>
              </a:ext>
            </a:extLst>
          </p:cNvPr>
          <p:cNvSpPr>
            <a:spLocks noGrp="1"/>
          </p:cNvSpPr>
          <p:nvPr>
            <p:ph type="title"/>
          </p:nvPr>
        </p:nvSpPr>
        <p:spPr>
          <a:xfrm>
            <a:off x="1005840" y="438151"/>
            <a:ext cx="12618720" cy="1590675"/>
          </a:xfrm>
          <a:prstGeom prst="rect">
            <a:avLst/>
          </a:prstGeom>
        </p:spPr>
        <p:txBody>
          <a:bodyPr vert="horz" lIns="91440" tIns="45720" rIns="91440" bIns="45720" rtlCol="0" anchor="t">
            <a:normAutofit/>
          </a:bodyPr>
          <a:lstStyle/>
          <a:p>
            <a:r>
              <a:rPr kumimoji="0" lang="en-US" sz="3456" b="0" i="0" u="none" strike="noStrike" kern="1200" cap="none" spc="0" normalizeH="0" baseline="0" noProof="0" dirty="0">
                <a:ln>
                  <a:noFill/>
                </a:ln>
                <a:solidFill>
                  <a:srgbClr val="444444"/>
                </a:solidFill>
                <a:effectLst/>
                <a:uLnTx/>
                <a:uFillTx/>
                <a:latin typeface="Arial" panose="020B0604020202020204" pitchFamily="34" charset="0"/>
                <a:ea typeface="+mj-ea"/>
                <a:cs typeface="Arial" panose="020B0604020202020204" pitchFamily="34" charset="0"/>
              </a:rPr>
              <a:t>Title style, Arial, size 32-48</a:t>
            </a:r>
            <a:endParaRPr lang="en-US" dirty="0"/>
          </a:p>
        </p:txBody>
      </p:sp>
      <p:sp>
        <p:nvSpPr>
          <p:cNvPr id="3" name="Text Placeholder 2">
            <a:extLst>
              <a:ext uri="{FF2B5EF4-FFF2-40B4-BE49-F238E27FC236}">
                <a16:creationId xmlns:a16="http://schemas.microsoft.com/office/drawing/2014/main" id="{613D0172-A179-4E8B-9F48-E1B529B5666B}"/>
              </a:ext>
            </a:extLst>
          </p:cNvPr>
          <p:cNvSpPr>
            <a:spLocks noGrp="1"/>
          </p:cNvSpPr>
          <p:nvPr>
            <p:ph type="body" idx="1"/>
          </p:nvPr>
        </p:nvSpPr>
        <p:spPr>
          <a:xfrm>
            <a:off x="1005840" y="2190751"/>
            <a:ext cx="12618720" cy="4870449"/>
          </a:xfrm>
          <a:prstGeom prst="rect">
            <a:avLst/>
          </a:prstGeom>
        </p:spPr>
        <p:txBody>
          <a:bodyPr vert="horz" lIns="91440" tIns="45720" rIns="91440" bIns="45720" rtlCol="0">
            <a:noAutofit/>
          </a:bodyPr>
          <a:lstStyle/>
          <a:p>
            <a:pPr marL="185166" marR="0" lvl="0" indent="-185166" algn="l" defTabSz="740664" rtl="0" eaLnBrk="1" fontAlgn="auto" latinLnBrk="0" hangingPunct="1">
              <a:lnSpc>
                <a:spcPct val="90000"/>
              </a:lnSpc>
              <a:spcBef>
                <a:spcPts val="811"/>
              </a:spcBef>
              <a:spcAft>
                <a:spcPts val="0"/>
              </a:spcAft>
              <a:buClrTx/>
              <a:buSzTx/>
              <a:buFont typeface="Arial" panose="020B0604020202020204" pitchFamily="34" charset="0"/>
              <a:buChar char="•"/>
              <a:tabLst/>
              <a:defRPr/>
            </a:pPr>
            <a:r>
              <a:rPr kumimoji="0" lang="en-US" sz="2269" b="0" i="0" u="none" strike="noStrike" kern="1200" cap="none" spc="0" normalizeH="0" baseline="0" noProof="0" dirty="0">
                <a:ln>
                  <a:noFill/>
                </a:ln>
                <a:solidFill>
                  <a:srgbClr val="444444"/>
                </a:solidFill>
                <a:effectLst/>
                <a:uLnTx/>
                <a:uFillTx/>
                <a:latin typeface="Arial" panose="020B0604020202020204" pitchFamily="34" charset="0"/>
                <a:ea typeface="+mn-ea"/>
                <a:cs typeface="Arial" panose="020B0604020202020204" pitchFamily="34" charset="0"/>
              </a:rPr>
              <a:t>Body text style, Arial, size 18-32</a:t>
            </a:r>
          </a:p>
          <a:p>
            <a:pPr marL="555499" marR="0" lvl="1" indent="-185166" algn="l" defTabSz="740664" rtl="0" eaLnBrk="1" fontAlgn="auto" latinLnBrk="0" hangingPunct="1">
              <a:lnSpc>
                <a:spcPct val="90000"/>
              </a:lnSpc>
              <a:spcBef>
                <a:spcPts val="405"/>
              </a:spcBef>
              <a:spcAft>
                <a:spcPts val="0"/>
              </a:spcAft>
              <a:buClrTx/>
              <a:buSzTx/>
              <a:buFont typeface="Arial" panose="020B0604020202020204" pitchFamily="34" charset="0"/>
              <a:buChar char="•"/>
              <a:tabLst/>
              <a:defRPr/>
            </a:pPr>
            <a:r>
              <a:rPr kumimoji="0" lang="en-US" sz="1944" b="0" i="0" u="none" strike="noStrike" kern="1200" cap="none" spc="0" normalizeH="0" baseline="0" noProof="0" dirty="0">
                <a:ln>
                  <a:noFill/>
                </a:ln>
                <a:solidFill>
                  <a:srgbClr val="444444"/>
                </a:solidFill>
                <a:effectLst/>
                <a:uLnTx/>
                <a:uFillTx/>
                <a:latin typeface="Arial" panose="020B0604020202020204" pitchFamily="34" charset="0"/>
                <a:ea typeface="+mn-ea"/>
                <a:cs typeface="Arial" panose="020B0604020202020204" pitchFamily="34" charset="0"/>
              </a:rPr>
              <a:t>Second level, all text in dark gray, R-68, G-68, B-68.</a:t>
            </a:r>
          </a:p>
        </p:txBody>
      </p:sp>
      <p:sp>
        <p:nvSpPr>
          <p:cNvPr id="6" name="Slide Number Placeholder 5">
            <a:extLst>
              <a:ext uri="{FF2B5EF4-FFF2-40B4-BE49-F238E27FC236}">
                <a16:creationId xmlns:a16="http://schemas.microsoft.com/office/drawing/2014/main" id="{4EFE0E2D-1A00-4F07-9113-B961C6B1180A}"/>
              </a:ext>
            </a:extLst>
          </p:cNvPr>
          <p:cNvSpPr>
            <a:spLocks noGrp="1"/>
          </p:cNvSpPr>
          <p:nvPr>
            <p:ph type="sldNum" sz="quarter" idx="4"/>
          </p:nvPr>
        </p:nvSpPr>
        <p:spPr>
          <a:xfrm>
            <a:off x="1005840" y="7574282"/>
            <a:ext cx="573725" cy="438150"/>
          </a:xfrm>
          <a:prstGeom prst="rect">
            <a:avLst/>
          </a:prstGeom>
          <a:noFill/>
        </p:spPr>
        <p:txBody>
          <a:bodyPr vert="horz" lIns="91440" tIns="45720" rIns="91440" bIns="45720" rtlCol="0" anchor="ctr"/>
          <a:lstStyle>
            <a:lvl1pPr algn="r">
              <a:defRPr sz="1600">
                <a:solidFill>
                  <a:schemeClr val="bg1"/>
                </a:solidFill>
                <a:latin typeface="Arial" panose="020B0604020202020204" pitchFamily="34" charset="0"/>
                <a:cs typeface="Arial" panose="020B0604020202020204" pitchFamily="34" charset="0"/>
              </a:defRPr>
            </a:lvl1pPr>
          </a:lstStyle>
          <a:p>
            <a:fld id="{B2B613A9-0196-4103-A730-64D9B0C7CDAE}" type="slidenum">
              <a:rPr lang="en-US" smtClean="0"/>
              <a:pPr/>
              <a:t>‹#›</a:t>
            </a:fld>
            <a:endParaRPr lang="en-US" dirty="0"/>
          </a:p>
        </p:txBody>
      </p:sp>
    </p:spTree>
    <p:extLst>
      <p:ext uri="{BB962C8B-B14F-4D97-AF65-F5344CB8AC3E}">
        <p14:creationId xmlns:p14="http://schemas.microsoft.com/office/powerpoint/2010/main" val="27101138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87552" rtl="0" eaLnBrk="1" latinLnBrk="0" hangingPunct="1">
        <a:lnSpc>
          <a:spcPct val="100000"/>
        </a:lnSpc>
        <a:spcBef>
          <a:spcPct val="0"/>
        </a:spcBef>
        <a:buNone/>
        <a:defRPr sz="4800" kern="1200">
          <a:solidFill>
            <a:schemeClr val="tx1"/>
          </a:solidFill>
          <a:latin typeface="+mj-lt"/>
          <a:ea typeface="+mj-ea"/>
          <a:cs typeface="+mj-cs"/>
        </a:defRPr>
      </a:lvl1pPr>
    </p:titleStyle>
    <p:bodyStyle>
      <a:lvl1pPr marL="185166" marR="0" indent="-185166" algn="l" defTabSz="740664" rtl="0" eaLnBrk="1" fontAlgn="auto" latinLnBrk="0" hangingPunct="1">
        <a:lnSpc>
          <a:spcPct val="90000"/>
        </a:lnSpc>
        <a:spcBef>
          <a:spcPts val="811"/>
        </a:spcBef>
        <a:spcAft>
          <a:spcPts val="0"/>
        </a:spcAft>
        <a:buClrTx/>
        <a:buSzTx/>
        <a:buFont typeface="Arial" panose="020B0604020202020204" pitchFamily="34" charset="0"/>
        <a:buChar char="•"/>
        <a:tabLst/>
        <a:defRPr sz="3200" kern="1200">
          <a:solidFill>
            <a:schemeClr val="tx1"/>
          </a:solidFill>
          <a:latin typeface="+mn-lt"/>
          <a:ea typeface="+mn-ea"/>
          <a:cs typeface="+mn-cs"/>
        </a:defRPr>
      </a:lvl1pPr>
      <a:lvl2pPr marL="370333" marR="0" indent="0" algn="l" defTabSz="740664" rtl="0" eaLnBrk="1" fontAlgn="auto" latinLnBrk="0" hangingPunct="1">
        <a:lnSpc>
          <a:spcPct val="100000"/>
        </a:lnSpc>
        <a:spcBef>
          <a:spcPts val="0"/>
        </a:spcBef>
        <a:spcAft>
          <a:spcPts val="0"/>
        </a:spcAft>
        <a:buClrTx/>
        <a:buSzTx/>
        <a:buFont typeface="Arial" panose="020B0604020202020204" pitchFamily="34" charset="0"/>
        <a:buNone/>
        <a:tabLst/>
        <a:defRPr sz="3200" kern="1200">
          <a:solidFill>
            <a:schemeClr val="tx1"/>
          </a:solidFill>
          <a:latin typeface="+mn-lt"/>
          <a:ea typeface="+mn-ea"/>
          <a:cs typeface="+mn-cs"/>
        </a:defRPr>
      </a:lvl2pPr>
      <a:lvl3pPr marL="1234440" indent="-246888" algn="l" defTabSz="987552" rtl="0" eaLnBrk="1" latinLnBrk="0" hangingPunct="1">
        <a:lnSpc>
          <a:spcPct val="90000"/>
        </a:lnSpc>
        <a:spcBef>
          <a:spcPts val="541"/>
        </a:spcBef>
        <a:buFont typeface="Arial" panose="020B0604020202020204" pitchFamily="34" charset="0"/>
        <a:buChar char="•"/>
        <a:defRPr sz="2160" kern="1200">
          <a:solidFill>
            <a:schemeClr val="tx1"/>
          </a:solidFill>
          <a:latin typeface="+mn-lt"/>
          <a:ea typeface="+mn-ea"/>
          <a:cs typeface="+mn-cs"/>
        </a:defRPr>
      </a:lvl3pPr>
      <a:lvl4pPr marL="1728216" indent="-246888" algn="l" defTabSz="987552" rtl="0" eaLnBrk="1" latinLnBrk="0" hangingPunct="1">
        <a:lnSpc>
          <a:spcPct val="90000"/>
        </a:lnSpc>
        <a:spcBef>
          <a:spcPts val="541"/>
        </a:spcBef>
        <a:buFont typeface="Arial" panose="020B0604020202020204" pitchFamily="34" charset="0"/>
        <a:buChar char="•"/>
        <a:defRPr sz="1944" kern="1200">
          <a:solidFill>
            <a:schemeClr val="tx1"/>
          </a:solidFill>
          <a:latin typeface="+mn-lt"/>
          <a:ea typeface="+mn-ea"/>
          <a:cs typeface="+mn-cs"/>
        </a:defRPr>
      </a:lvl4pPr>
      <a:lvl5pPr marL="2221992" indent="-246888" algn="l" defTabSz="987552" rtl="0" eaLnBrk="1" latinLnBrk="0" hangingPunct="1">
        <a:lnSpc>
          <a:spcPct val="90000"/>
        </a:lnSpc>
        <a:spcBef>
          <a:spcPts val="541"/>
        </a:spcBef>
        <a:buFont typeface="Arial" panose="020B0604020202020204" pitchFamily="34" charset="0"/>
        <a:buChar char="•"/>
        <a:defRPr sz="1944" kern="1200">
          <a:solidFill>
            <a:schemeClr val="tx1"/>
          </a:solidFill>
          <a:latin typeface="+mn-lt"/>
          <a:ea typeface="+mn-ea"/>
          <a:cs typeface="+mn-cs"/>
        </a:defRPr>
      </a:lvl5pPr>
      <a:lvl6pPr marL="2715768" indent="-246888" algn="l" defTabSz="987552" rtl="0" eaLnBrk="1" latinLnBrk="0" hangingPunct="1">
        <a:lnSpc>
          <a:spcPct val="90000"/>
        </a:lnSpc>
        <a:spcBef>
          <a:spcPts val="541"/>
        </a:spcBef>
        <a:buFont typeface="Arial" panose="020B0604020202020204" pitchFamily="34" charset="0"/>
        <a:buChar char="•"/>
        <a:defRPr sz="1944" kern="1200">
          <a:solidFill>
            <a:schemeClr val="tx1"/>
          </a:solidFill>
          <a:latin typeface="+mn-lt"/>
          <a:ea typeface="+mn-ea"/>
          <a:cs typeface="+mn-cs"/>
        </a:defRPr>
      </a:lvl6pPr>
      <a:lvl7pPr marL="3209544" indent="-246888" algn="l" defTabSz="987552" rtl="0" eaLnBrk="1" latinLnBrk="0" hangingPunct="1">
        <a:lnSpc>
          <a:spcPct val="90000"/>
        </a:lnSpc>
        <a:spcBef>
          <a:spcPts val="541"/>
        </a:spcBef>
        <a:buFont typeface="Arial" panose="020B0604020202020204" pitchFamily="34" charset="0"/>
        <a:buChar char="•"/>
        <a:defRPr sz="1944" kern="1200">
          <a:solidFill>
            <a:schemeClr val="tx1"/>
          </a:solidFill>
          <a:latin typeface="+mn-lt"/>
          <a:ea typeface="+mn-ea"/>
          <a:cs typeface="+mn-cs"/>
        </a:defRPr>
      </a:lvl7pPr>
      <a:lvl8pPr marL="3703320" indent="-246888" algn="l" defTabSz="987552" rtl="0" eaLnBrk="1" latinLnBrk="0" hangingPunct="1">
        <a:lnSpc>
          <a:spcPct val="90000"/>
        </a:lnSpc>
        <a:spcBef>
          <a:spcPts val="541"/>
        </a:spcBef>
        <a:buFont typeface="Arial" panose="020B0604020202020204" pitchFamily="34" charset="0"/>
        <a:buChar char="•"/>
        <a:defRPr sz="1944" kern="1200">
          <a:solidFill>
            <a:schemeClr val="tx1"/>
          </a:solidFill>
          <a:latin typeface="+mn-lt"/>
          <a:ea typeface="+mn-ea"/>
          <a:cs typeface="+mn-cs"/>
        </a:defRPr>
      </a:lvl8pPr>
      <a:lvl9pPr marL="4197096" indent="-246888" algn="l" defTabSz="987552" rtl="0" eaLnBrk="1" latinLnBrk="0" hangingPunct="1">
        <a:lnSpc>
          <a:spcPct val="90000"/>
        </a:lnSpc>
        <a:spcBef>
          <a:spcPts val="541"/>
        </a:spcBef>
        <a:buFont typeface="Arial" panose="020B0604020202020204" pitchFamily="34" charset="0"/>
        <a:buChar char="•"/>
        <a:defRPr sz="1944" kern="1200">
          <a:solidFill>
            <a:schemeClr val="tx1"/>
          </a:solidFill>
          <a:latin typeface="+mn-lt"/>
          <a:ea typeface="+mn-ea"/>
          <a:cs typeface="+mn-cs"/>
        </a:defRPr>
      </a:lvl9pPr>
    </p:bodyStyle>
    <p:otherStyle>
      <a:defPPr>
        <a:defRPr lang="en-US"/>
      </a:defPPr>
      <a:lvl1pPr marL="0" algn="l" defTabSz="987552" rtl="0" eaLnBrk="1" latinLnBrk="0" hangingPunct="1">
        <a:defRPr sz="1944" kern="1200">
          <a:solidFill>
            <a:schemeClr val="tx1"/>
          </a:solidFill>
          <a:latin typeface="+mn-lt"/>
          <a:ea typeface="+mn-ea"/>
          <a:cs typeface="+mn-cs"/>
        </a:defRPr>
      </a:lvl1pPr>
      <a:lvl2pPr marL="493776" algn="l" defTabSz="987552" rtl="0" eaLnBrk="1" latinLnBrk="0" hangingPunct="1">
        <a:defRPr sz="1944" kern="1200">
          <a:solidFill>
            <a:schemeClr val="tx1"/>
          </a:solidFill>
          <a:latin typeface="+mn-lt"/>
          <a:ea typeface="+mn-ea"/>
          <a:cs typeface="+mn-cs"/>
        </a:defRPr>
      </a:lvl2pPr>
      <a:lvl3pPr marL="987552" algn="l" defTabSz="987552" rtl="0" eaLnBrk="1" latinLnBrk="0" hangingPunct="1">
        <a:defRPr sz="1944" kern="1200">
          <a:solidFill>
            <a:schemeClr val="tx1"/>
          </a:solidFill>
          <a:latin typeface="+mn-lt"/>
          <a:ea typeface="+mn-ea"/>
          <a:cs typeface="+mn-cs"/>
        </a:defRPr>
      </a:lvl3pPr>
      <a:lvl4pPr marL="1481328" algn="l" defTabSz="987552" rtl="0" eaLnBrk="1" latinLnBrk="0" hangingPunct="1">
        <a:defRPr sz="1944" kern="1200">
          <a:solidFill>
            <a:schemeClr val="tx1"/>
          </a:solidFill>
          <a:latin typeface="+mn-lt"/>
          <a:ea typeface="+mn-ea"/>
          <a:cs typeface="+mn-cs"/>
        </a:defRPr>
      </a:lvl4pPr>
      <a:lvl5pPr marL="1975104" algn="l" defTabSz="987552" rtl="0" eaLnBrk="1" latinLnBrk="0" hangingPunct="1">
        <a:defRPr sz="1944" kern="1200">
          <a:solidFill>
            <a:schemeClr val="tx1"/>
          </a:solidFill>
          <a:latin typeface="+mn-lt"/>
          <a:ea typeface="+mn-ea"/>
          <a:cs typeface="+mn-cs"/>
        </a:defRPr>
      </a:lvl5pPr>
      <a:lvl6pPr marL="2468880" algn="l" defTabSz="987552" rtl="0" eaLnBrk="1" latinLnBrk="0" hangingPunct="1">
        <a:defRPr sz="1944" kern="1200">
          <a:solidFill>
            <a:schemeClr val="tx1"/>
          </a:solidFill>
          <a:latin typeface="+mn-lt"/>
          <a:ea typeface="+mn-ea"/>
          <a:cs typeface="+mn-cs"/>
        </a:defRPr>
      </a:lvl6pPr>
      <a:lvl7pPr marL="2962656" algn="l" defTabSz="987552" rtl="0" eaLnBrk="1" latinLnBrk="0" hangingPunct="1">
        <a:defRPr sz="1944" kern="1200">
          <a:solidFill>
            <a:schemeClr val="tx1"/>
          </a:solidFill>
          <a:latin typeface="+mn-lt"/>
          <a:ea typeface="+mn-ea"/>
          <a:cs typeface="+mn-cs"/>
        </a:defRPr>
      </a:lvl7pPr>
      <a:lvl8pPr marL="3456432" algn="l" defTabSz="987552" rtl="0" eaLnBrk="1" latinLnBrk="0" hangingPunct="1">
        <a:defRPr sz="1944" kern="1200">
          <a:solidFill>
            <a:schemeClr val="tx1"/>
          </a:solidFill>
          <a:latin typeface="+mn-lt"/>
          <a:ea typeface="+mn-ea"/>
          <a:cs typeface="+mn-cs"/>
        </a:defRPr>
      </a:lvl8pPr>
      <a:lvl9pPr marL="3950208" algn="l" defTabSz="987552" rtl="0" eaLnBrk="1" latinLnBrk="0" hangingPunct="1">
        <a:defRPr sz="1944"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863B036-24DF-400F-B30F-0D83B91F3D0B}"/>
              </a:ext>
            </a:extLst>
          </p:cNvPr>
          <p:cNvSpPr>
            <a:spLocks noGrp="1"/>
          </p:cNvSpPr>
          <p:nvPr>
            <p:ph type="title"/>
          </p:nvPr>
        </p:nvSpPr>
        <p:spPr>
          <a:xfrm>
            <a:off x="1006475" y="438150"/>
            <a:ext cx="12617450" cy="1590675"/>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A2638463-4CEF-4854-9FC9-FBB83B395422}"/>
              </a:ext>
            </a:extLst>
          </p:cNvPr>
          <p:cNvSpPr>
            <a:spLocks noGrp="1"/>
          </p:cNvSpPr>
          <p:nvPr>
            <p:ph type="body" idx="1"/>
          </p:nvPr>
        </p:nvSpPr>
        <p:spPr>
          <a:xfrm>
            <a:off x="1006475" y="2190750"/>
            <a:ext cx="12617450" cy="5221288"/>
          </a:xfrm>
          <a:prstGeom prst="rect">
            <a:avLst/>
          </a:prstGeom>
        </p:spPr>
        <p:txBody>
          <a:bodyPr vert="horz" lIns="91440" tIns="45720" rIns="91440" bIns="45720" rtlCol="0">
            <a:normAutofit/>
          </a:bodyPr>
          <a:lstStyle/>
          <a:p>
            <a:pPr lvl="0"/>
            <a:r>
              <a:rPr lang="en-US" dirty="0"/>
              <a:t>Edit Master text styles</a:t>
            </a:r>
          </a:p>
        </p:txBody>
      </p:sp>
      <p:sp>
        <p:nvSpPr>
          <p:cNvPr id="6" name="Slide Number Placeholder 5">
            <a:extLst>
              <a:ext uri="{FF2B5EF4-FFF2-40B4-BE49-F238E27FC236}">
                <a16:creationId xmlns:a16="http://schemas.microsoft.com/office/drawing/2014/main" id="{464265D2-7378-4E06-AD41-25AB51D08628}"/>
              </a:ext>
            </a:extLst>
          </p:cNvPr>
          <p:cNvSpPr>
            <a:spLocks noGrp="1"/>
          </p:cNvSpPr>
          <p:nvPr>
            <p:ph type="sldNum" sz="quarter" idx="4"/>
          </p:nvPr>
        </p:nvSpPr>
        <p:spPr>
          <a:xfrm>
            <a:off x="1006474" y="7573963"/>
            <a:ext cx="631826" cy="438150"/>
          </a:xfrm>
          <a:prstGeom prst="rect">
            <a:avLst/>
          </a:prstGeom>
        </p:spPr>
        <p:txBody>
          <a:bodyPr vert="horz" lIns="91440" tIns="45720" rIns="91440" bIns="45720" rtlCol="0" anchor="ctr"/>
          <a:lstStyle>
            <a:lvl1pPr algn="r">
              <a:defRPr sz="1600">
                <a:solidFill>
                  <a:schemeClr val="bg1"/>
                </a:solidFill>
              </a:defRPr>
            </a:lvl1pPr>
          </a:lstStyle>
          <a:p>
            <a:fld id="{EC8FB503-D53B-450C-84CE-8236101D7990}" type="slidenum">
              <a:rPr lang="en-US" smtClean="0"/>
              <a:pPr/>
              <a:t>‹#›</a:t>
            </a:fld>
            <a:endParaRPr lang="en-US" dirty="0"/>
          </a:p>
        </p:txBody>
      </p:sp>
    </p:spTree>
    <p:extLst>
      <p:ext uri="{BB962C8B-B14F-4D97-AF65-F5344CB8AC3E}">
        <p14:creationId xmlns:p14="http://schemas.microsoft.com/office/powerpoint/2010/main" val="36327148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lnSpc>
          <a:spcPct val="90000"/>
        </a:lnSpc>
        <a:spcBef>
          <a:spcPct val="0"/>
        </a:spcBef>
        <a:buNone/>
        <a:defRPr sz="4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7C298-A0B1-4E23-B1CA-E09B088B6D16}"/>
              </a:ext>
            </a:extLst>
          </p:cNvPr>
          <p:cNvSpPr>
            <a:spLocks noGrp="1"/>
          </p:cNvSpPr>
          <p:nvPr>
            <p:ph type="ctrTitle"/>
          </p:nvPr>
        </p:nvSpPr>
        <p:spPr>
          <a:xfrm>
            <a:off x="1828800" y="1293225"/>
            <a:ext cx="11128664" cy="971993"/>
          </a:xfrm>
        </p:spPr>
        <p:txBody>
          <a:bodyPr anchor="t">
            <a:noAutofit/>
          </a:bodyPr>
          <a:lstStyle/>
          <a:p>
            <a:r>
              <a:rPr lang="en-US" sz="4800" dirty="0">
                <a:solidFill>
                  <a:schemeClr val="bg1"/>
                </a:solidFill>
                <a:latin typeface="Arial" panose="020B0604020202020204" pitchFamily="34" charset="0"/>
                <a:cs typeface="Arial" panose="020B0604020202020204" pitchFamily="34" charset="0"/>
              </a:rPr>
              <a:t>Implicit Bias Training:</a:t>
            </a:r>
            <a:endParaRPr lang="en-US" sz="4800" dirty="0"/>
          </a:p>
        </p:txBody>
      </p:sp>
      <p:sp>
        <p:nvSpPr>
          <p:cNvPr id="3" name="Subtitle 2">
            <a:extLst>
              <a:ext uri="{FF2B5EF4-FFF2-40B4-BE49-F238E27FC236}">
                <a16:creationId xmlns:a16="http://schemas.microsoft.com/office/drawing/2014/main" id="{4D7BBD6F-60DE-45C0-B616-B053AA2F452C}"/>
              </a:ext>
            </a:extLst>
          </p:cNvPr>
          <p:cNvSpPr>
            <a:spLocks noGrp="1"/>
          </p:cNvSpPr>
          <p:nvPr>
            <p:ph type="subTitle" idx="1"/>
          </p:nvPr>
        </p:nvSpPr>
        <p:spPr>
          <a:xfrm>
            <a:off x="2377440" y="2265218"/>
            <a:ext cx="9875520" cy="1068018"/>
          </a:xfrm>
        </p:spPr>
        <p:txBody>
          <a:bodyPr>
            <a:noAutofit/>
          </a:bodyPr>
          <a:lstStyle/>
          <a:p>
            <a:r>
              <a:rPr lang="en-US" sz="4400" dirty="0">
                <a:solidFill>
                  <a:schemeClr val="bg1"/>
                </a:solidFill>
                <a:latin typeface="Arial" panose="020B0604020202020204" pitchFamily="34" charset="0"/>
                <a:cs typeface="Arial" panose="020B0604020202020204" pitchFamily="34" charset="0"/>
              </a:rPr>
              <a:t>Overview</a:t>
            </a:r>
            <a:endParaRPr lang="en-US" sz="4400" dirty="0"/>
          </a:p>
          <a:p>
            <a:endParaRPr lang="en-US" dirty="0"/>
          </a:p>
        </p:txBody>
      </p:sp>
      <p:sp>
        <p:nvSpPr>
          <p:cNvPr id="6" name="TextBox 5">
            <a:extLst>
              <a:ext uri="{FF2B5EF4-FFF2-40B4-BE49-F238E27FC236}">
                <a16:creationId xmlns:a16="http://schemas.microsoft.com/office/drawing/2014/main" id="{3D585F35-5869-426F-BDDF-AE9B4504350B}"/>
              </a:ext>
            </a:extLst>
          </p:cNvPr>
          <p:cNvSpPr txBox="1"/>
          <p:nvPr/>
        </p:nvSpPr>
        <p:spPr>
          <a:xfrm>
            <a:off x="2847702" y="4532811"/>
            <a:ext cx="9078686" cy="1207715"/>
          </a:xfrm>
          <a:prstGeom prst="rect">
            <a:avLst/>
          </a:prstGeom>
          <a:noFill/>
        </p:spPr>
        <p:txBody>
          <a:bodyPr wrap="square" rtlCol="0">
            <a:noAutofit/>
          </a:bodyPr>
          <a:lstStyle/>
          <a:p>
            <a:pPr algn="ctr" defTabSz="740664">
              <a:lnSpc>
                <a:spcPct val="90000"/>
              </a:lnSpc>
              <a:spcBef>
                <a:spcPts val="811"/>
              </a:spcBef>
            </a:pPr>
            <a:r>
              <a:rPr lang="en-US" sz="2400" dirty="0">
                <a:solidFill>
                  <a:prstClr val="white"/>
                </a:solidFill>
                <a:latin typeface="Arial" panose="020B0604020202020204" pitchFamily="34" charset="0"/>
                <a:cs typeface="Arial" panose="020B0604020202020204" pitchFamily="34" charset="0"/>
              </a:rPr>
              <a:t>Facilitator</a:t>
            </a:r>
          </a:p>
          <a:p>
            <a:pPr algn="ctr" defTabSz="740664">
              <a:lnSpc>
                <a:spcPct val="90000"/>
              </a:lnSpc>
              <a:spcBef>
                <a:spcPts val="811"/>
              </a:spcBef>
            </a:pPr>
            <a:r>
              <a:rPr lang="en-US" sz="2400" dirty="0">
                <a:solidFill>
                  <a:prstClr val="white"/>
                </a:solidFill>
                <a:latin typeface="Arial" panose="020B0604020202020204" pitchFamily="34" charset="0"/>
                <a:cs typeface="Arial" panose="020B0604020202020204" pitchFamily="34" charset="0"/>
              </a:rPr>
              <a:t>MM/DD/YY</a:t>
            </a:r>
          </a:p>
        </p:txBody>
      </p:sp>
    </p:spTree>
    <p:extLst>
      <p:ext uri="{BB962C8B-B14F-4D97-AF65-F5344CB8AC3E}">
        <p14:creationId xmlns:p14="http://schemas.microsoft.com/office/powerpoint/2010/main" val="37970246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3C52B-190F-47C8-9F5D-B9DA398139D0}"/>
              </a:ext>
            </a:extLst>
          </p:cNvPr>
          <p:cNvSpPr>
            <a:spLocks noGrp="1"/>
          </p:cNvSpPr>
          <p:nvPr>
            <p:ph type="title"/>
          </p:nvPr>
        </p:nvSpPr>
        <p:spPr/>
        <p:txBody>
          <a:bodyPr/>
          <a:lstStyle/>
          <a:p>
            <a:r>
              <a:rPr lang="en-US" dirty="0"/>
              <a:t>Implicit Bias Pop Quiz</a:t>
            </a:r>
          </a:p>
        </p:txBody>
      </p:sp>
      <p:sp>
        <p:nvSpPr>
          <p:cNvPr id="5" name="Text Placeholder 4">
            <a:extLst>
              <a:ext uri="{FF2B5EF4-FFF2-40B4-BE49-F238E27FC236}">
                <a16:creationId xmlns:a16="http://schemas.microsoft.com/office/drawing/2014/main" id="{1929539E-0664-4E3B-971E-297AE870286F}"/>
              </a:ext>
            </a:extLst>
          </p:cNvPr>
          <p:cNvSpPr>
            <a:spLocks noGrp="1"/>
          </p:cNvSpPr>
          <p:nvPr>
            <p:ph type="body" idx="1"/>
          </p:nvPr>
        </p:nvSpPr>
        <p:spPr/>
        <p:txBody>
          <a:bodyPr>
            <a:normAutofit/>
          </a:bodyPr>
          <a:lstStyle/>
          <a:p>
            <a:pPr algn="ctr"/>
            <a:r>
              <a:rPr lang="en-US" sz="3200" dirty="0"/>
              <a:t>3. True or False?</a:t>
            </a:r>
          </a:p>
        </p:txBody>
      </p:sp>
      <p:sp>
        <p:nvSpPr>
          <p:cNvPr id="6" name="Content Placeholder 5">
            <a:extLst>
              <a:ext uri="{FF2B5EF4-FFF2-40B4-BE49-F238E27FC236}">
                <a16:creationId xmlns:a16="http://schemas.microsoft.com/office/drawing/2014/main" id="{7C53B19F-3733-4EB0-A9C5-805EA067B6A1}"/>
              </a:ext>
            </a:extLst>
          </p:cNvPr>
          <p:cNvSpPr>
            <a:spLocks noGrp="1"/>
          </p:cNvSpPr>
          <p:nvPr>
            <p:ph sz="half" idx="2"/>
          </p:nvPr>
        </p:nvSpPr>
        <p:spPr/>
        <p:txBody>
          <a:bodyPr>
            <a:normAutofit/>
          </a:bodyPr>
          <a:lstStyle/>
          <a:p>
            <a:pPr marL="0" indent="0">
              <a:buNone/>
            </a:pPr>
            <a:endParaRPr lang="en-US" dirty="0"/>
          </a:p>
          <a:p>
            <a:pPr marL="0" indent="0">
              <a:buNone/>
            </a:pPr>
            <a:r>
              <a:rPr lang="en-US" dirty="0"/>
              <a:t>I am not biased; I have diverse friends and I believe in equal treatment. </a:t>
            </a:r>
          </a:p>
          <a:p>
            <a:pPr marL="0" indent="0">
              <a:buNone/>
            </a:pPr>
            <a:endParaRPr lang="en-US" dirty="0"/>
          </a:p>
        </p:txBody>
      </p:sp>
      <p:sp>
        <p:nvSpPr>
          <p:cNvPr id="7" name="Text Placeholder 6">
            <a:extLst>
              <a:ext uri="{FF2B5EF4-FFF2-40B4-BE49-F238E27FC236}">
                <a16:creationId xmlns:a16="http://schemas.microsoft.com/office/drawing/2014/main" id="{9374B135-73F0-47D5-BA55-5DF0130BE43F}"/>
              </a:ext>
            </a:extLst>
          </p:cNvPr>
          <p:cNvSpPr>
            <a:spLocks noGrp="1"/>
          </p:cNvSpPr>
          <p:nvPr>
            <p:ph type="body" sz="quarter" idx="3"/>
          </p:nvPr>
        </p:nvSpPr>
        <p:spPr/>
        <p:txBody>
          <a:bodyPr>
            <a:normAutofit/>
          </a:bodyPr>
          <a:lstStyle/>
          <a:p>
            <a:pPr algn="ctr"/>
            <a:r>
              <a:rPr lang="en-US" sz="3200" dirty="0">
                <a:solidFill>
                  <a:srgbClr val="FF0000"/>
                </a:solidFill>
              </a:rPr>
              <a:t>FALSE</a:t>
            </a:r>
          </a:p>
        </p:txBody>
      </p:sp>
      <p:sp>
        <p:nvSpPr>
          <p:cNvPr id="8" name="Content Placeholder 7">
            <a:extLst>
              <a:ext uri="{FF2B5EF4-FFF2-40B4-BE49-F238E27FC236}">
                <a16:creationId xmlns:a16="http://schemas.microsoft.com/office/drawing/2014/main" id="{AF6EA7D6-E44E-4537-ACD0-A599D3682275}"/>
              </a:ext>
            </a:extLst>
          </p:cNvPr>
          <p:cNvSpPr>
            <a:spLocks noGrp="1"/>
          </p:cNvSpPr>
          <p:nvPr>
            <p:ph sz="quarter" idx="4"/>
          </p:nvPr>
        </p:nvSpPr>
        <p:spPr/>
        <p:txBody>
          <a:bodyPr>
            <a:normAutofit/>
          </a:bodyPr>
          <a:lstStyle/>
          <a:p>
            <a:pPr marL="0" indent="0">
              <a:buNone/>
            </a:pPr>
            <a:endParaRPr lang="en-US" dirty="0"/>
          </a:p>
          <a:p>
            <a:pPr marL="0" indent="0">
              <a:buNone/>
            </a:pPr>
            <a:r>
              <a:rPr lang="en-US" dirty="0">
                <a:solidFill>
                  <a:srgbClr val="FF0000"/>
                </a:solidFill>
              </a:rPr>
              <a:t>We ALL have implicit biases. In fact, researchers have found that sometimes implicit associations can more accurately predict behavior than explicit beliefs and thoughts. </a:t>
            </a:r>
          </a:p>
        </p:txBody>
      </p:sp>
      <p:sp>
        <p:nvSpPr>
          <p:cNvPr id="3" name="Slide Number Placeholder 2">
            <a:extLst>
              <a:ext uri="{FF2B5EF4-FFF2-40B4-BE49-F238E27FC236}">
                <a16:creationId xmlns:a16="http://schemas.microsoft.com/office/drawing/2014/main" id="{F54A2206-35BC-43AE-849D-8A099B7A2805}"/>
              </a:ext>
            </a:extLst>
          </p:cNvPr>
          <p:cNvSpPr>
            <a:spLocks noGrp="1"/>
          </p:cNvSpPr>
          <p:nvPr>
            <p:ph type="sldNum" sz="quarter" idx="10"/>
          </p:nvPr>
        </p:nvSpPr>
        <p:spPr/>
        <p:txBody>
          <a:bodyPr/>
          <a:lstStyle/>
          <a:p>
            <a:fld id="{B2B613A9-0196-4103-A730-64D9B0C7CDAE}" type="slidenum">
              <a:rPr lang="en-US" smtClean="0"/>
              <a:pPr/>
              <a:t>10</a:t>
            </a:fld>
            <a:endParaRPr lang="en-US" dirty="0"/>
          </a:p>
        </p:txBody>
      </p:sp>
      <p:sp>
        <p:nvSpPr>
          <p:cNvPr id="10" name="TextBox 9">
            <a:extLst>
              <a:ext uri="{FF2B5EF4-FFF2-40B4-BE49-F238E27FC236}">
                <a16:creationId xmlns:a16="http://schemas.microsoft.com/office/drawing/2014/main" id="{28A0E9F5-6366-45E9-A2A5-A4DA0E8FCB51}"/>
              </a:ext>
            </a:extLst>
          </p:cNvPr>
          <p:cNvSpPr txBox="1"/>
          <p:nvPr/>
        </p:nvSpPr>
        <p:spPr>
          <a:xfrm>
            <a:off x="382904" y="6831503"/>
            <a:ext cx="13043364" cy="646331"/>
          </a:xfrm>
          <a:prstGeom prst="rect">
            <a:avLst/>
          </a:prstGeom>
          <a:noFill/>
        </p:spPr>
        <p:txBody>
          <a:bodyPr wrap="square" rtlCol="0">
            <a:spAutoFit/>
          </a:bodyPr>
          <a:lstStyle/>
          <a:p>
            <a:r>
              <a:rPr lang="en-US" sz="1200" dirty="0"/>
              <a:t>Adapted with permission from The Ohio State University Kirwan Institute for The Study of Race and Ethnicity. Mythbusters: implicit bias edition. Accessed September 5, 2019. http://kirwaninstitute.osu.edu/implicit-bias-training/resources/mythbusters.pdf.</a:t>
            </a:r>
          </a:p>
          <a:p>
            <a:endParaRPr lang="en-US" sz="1200" dirty="0"/>
          </a:p>
        </p:txBody>
      </p:sp>
    </p:spTree>
    <p:extLst>
      <p:ext uri="{BB962C8B-B14F-4D97-AF65-F5344CB8AC3E}">
        <p14:creationId xmlns:p14="http://schemas.microsoft.com/office/powerpoint/2010/main" val="3694578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P spid="8"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3C52B-190F-47C8-9F5D-B9DA398139D0}"/>
              </a:ext>
            </a:extLst>
          </p:cNvPr>
          <p:cNvSpPr>
            <a:spLocks noGrp="1"/>
          </p:cNvSpPr>
          <p:nvPr>
            <p:ph type="title"/>
          </p:nvPr>
        </p:nvSpPr>
        <p:spPr/>
        <p:txBody>
          <a:bodyPr/>
          <a:lstStyle/>
          <a:p>
            <a:r>
              <a:rPr lang="en-US" dirty="0"/>
              <a:t>Implicit Bias Pop Quiz</a:t>
            </a:r>
          </a:p>
        </p:txBody>
      </p:sp>
      <p:sp>
        <p:nvSpPr>
          <p:cNvPr id="5" name="Text Placeholder 4">
            <a:extLst>
              <a:ext uri="{FF2B5EF4-FFF2-40B4-BE49-F238E27FC236}">
                <a16:creationId xmlns:a16="http://schemas.microsoft.com/office/drawing/2014/main" id="{1929539E-0664-4E3B-971E-297AE870286F}"/>
              </a:ext>
            </a:extLst>
          </p:cNvPr>
          <p:cNvSpPr>
            <a:spLocks noGrp="1"/>
          </p:cNvSpPr>
          <p:nvPr>
            <p:ph type="body" idx="1"/>
          </p:nvPr>
        </p:nvSpPr>
        <p:spPr>
          <a:xfrm>
            <a:off x="1007747" y="2017395"/>
            <a:ext cx="4821553" cy="988694"/>
          </a:xfrm>
        </p:spPr>
        <p:txBody>
          <a:bodyPr>
            <a:normAutofit/>
          </a:bodyPr>
          <a:lstStyle/>
          <a:p>
            <a:pPr algn="ctr"/>
            <a:r>
              <a:rPr lang="en-US" sz="3200" dirty="0"/>
              <a:t>4. True or False?</a:t>
            </a:r>
          </a:p>
        </p:txBody>
      </p:sp>
      <p:sp>
        <p:nvSpPr>
          <p:cNvPr id="6" name="Content Placeholder 5">
            <a:extLst>
              <a:ext uri="{FF2B5EF4-FFF2-40B4-BE49-F238E27FC236}">
                <a16:creationId xmlns:a16="http://schemas.microsoft.com/office/drawing/2014/main" id="{7C53B19F-3733-4EB0-A9C5-805EA067B6A1}"/>
              </a:ext>
            </a:extLst>
          </p:cNvPr>
          <p:cNvSpPr>
            <a:spLocks noGrp="1"/>
          </p:cNvSpPr>
          <p:nvPr>
            <p:ph sz="half" idx="2"/>
          </p:nvPr>
        </p:nvSpPr>
        <p:spPr>
          <a:xfrm>
            <a:off x="1007747" y="3006092"/>
            <a:ext cx="5061583" cy="4421506"/>
          </a:xfrm>
        </p:spPr>
        <p:txBody>
          <a:bodyPr>
            <a:normAutofit/>
          </a:bodyPr>
          <a:lstStyle/>
          <a:p>
            <a:pPr marL="0" indent="0">
              <a:buNone/>
            </a:pPr>
            <a:endParaRPr lang="en-US" dirty="0"/>
          </a:p>
          <a:p>
            <a:pPr marL="0" indent="0">
              <a:buNone/>
            </a:pPr>
            <a:r>
              <a:rPr lang="en-US" dirty="0"/>
              <a:t>I’m _________; I can’t have bias</a:t>
            </a:r>
          </a:p>
          <a:p>
            <a:pPr marL="0" indent="0">
              <a:buNone/>
            </a:pPr>
            <a:r>
              <a:rPr lang="en-US" dirty="0"/>
              <a:t>against ________ people. </a:t>
            </a:r>
          </a:p>
        </p:txBody>
      </p:sp>
      <p:sp>
        <p:nvSpPr>
          <p:cNvPr id="7" name="Text Placeholder 6">
            <a:extLst>
              <a:ext uri="{FF2B5EF4-FFF2-40B4-BE49-F238E27FC236}">
                <a16:creationId xmlns:a16="http://schemas.microsoft.com/office/drawing/2014/main" id="{9374B135-73F0-47D5-BA55-5DF0130BE43F}"/>
              </a:ext>
            </a:extLst>
          </p:cNvPr>
          <p:cNvSpPr>
            <a:spLocks noGrp="1"/>
          </p:cNvSpPr>
          <p:nvPr>
            <p:ph type="body" sz="quarter" idx="3"/>
          </p:nvPr>
        </p:nvSpPr>
        <p:spPr>
          <a:xfrm>
            <a:off x="7253289" y="2028826"/>
            <a:ext cx="4949188" cy="988694"/>
          </a:xfrm>
        </p:spPr>
        <p:txBody>
          <a:bodyPr>
            <a:normAutofit/>
          </a:bodyPr>
          <a:lstStyle/>
          <a:p>
            <a:pPr algn="ctr"/>
            <a:r>
              <a:rPr lang="en-US" sz="3200" dirty="0">
                <a:solidFill>
                  <a:srgbClr val="FF0000"/>
                </a:solidFill>
              </a:rPr>
              <a:t>FALSE</a:t>
            </a:r>
          </a:p>
        </p:txBody>
      </p:sp>
      <p:sp>
        <p:nvSpPr>
          <p:cNvPr id="8" name="Content Placeholder 7">
            <a:extLst>
              <a:ext uri="{FF2B5EF4-FFF2-40B4-BE49-F238E27FC236}">
                <a16:creationId xmlns:a16="http://schemas.microsoft.com/office/drawing/2014/main" id="{AF6EA7D6-E44E-4537-ACD0-A599D3682275}"/>
              </a:ext>
            </a:extLst>
          </p:cNvPr>
          <p:cNvSpPr>
            <a:spLocks noGrp="1"/>
          </p:cNvSpPr>
          <p:nvPr>
            <p:ph sz="quarter" idx="4"/>
          </p:nvPr>
        </p:nvSpPr>
        <p:spPr>
          <a:xfrm>
            <a:off x="6743700" y="3006092"/>
            <a:ext cx="7075170" cy="4421506"/>
          </a:xfrm>
        </p:spPr>
        <p:txBody>
          <a:bodyPr>
            <a:normAutofit/>
          </a:bodyPr>
          <a:lstStyle/>
          <a:p>
            <a:pPr marL="0" indent="0">
              <a:buNone/>
            </a:pPr>
            <a:r>
              <a:rPr lang="en-US" dirty="0">
                <a:solidFill>
                  <a:srgbClr val="FF0000"/>
                </a:solidFill>
              </a:rPr>
              <a:t>Implicit biases are pervasive and affect all individuals, including children, regardless of personal identity. Throughout the course of a lifetime, we are all exposed to direct and indirect messages that can implicitly influence our thoughts and evaluations of others. </a:t>
            </a:r>
          </a:p>
        </p:txBody>
      </p:sp>
      <p:sp>
        <p:nvSpPr>
          <p:cNvPr id="3" name="Slide Number Placeholder 2">
            <a:extLst>
              <a:ext uri="{FF2B5EF4-FFF2-40B4-BE49-F238E27FC236}">
                <a16:creationId xmlns:a16="http://schemas.microsoft.com/office/drawing/2014/main" id="{EAAF96D8-C5B3-4CEB-BB3A-45958ADCF755}"/>
              </a:ext>
            </a:extLst>
          </p:cNvPr>
          <p:cNvSpPr>
            <a:spLocks noGrp="1"/>
          </p:cNvSpPr>
          <p:nvPr>
            <p:ph type="sldNum" sz="quarter" idx="10"/>
          </p:nvPr>
        </p:nvSpPr>
        <p:spPr/>
        <p:txBody>
          <a:bodyPr/>
          <a:lstStyle/>
          <a:p>
            <a:fld id="{B2B613A9-0196-4103-A730-64D9B0C7CDAE}" type="slidenum">
              <a:rPr lang="en-US" smtClean="0"/>
              <a:pPr/>
              <a:t>11</a:t>
            </a:fld>
            <a:endParaRPr lang="en-US" dirty="0"/>
          </a:p>
        </p:txBody>
      </p:sp>
      <p:sp>
        <p:nvSpPr>
          <p:cNvPr id="10" name="TextBox 9">
            <a:extLst>
              <a:ext uri="{FF2B5EF4-FFF2-40B4-BE49-F238E27FC236}">
                <a16:creationId xmlns:a16="http://schemas.microsoft.com/office/drawing/2014/main" id="{00E32B1B-034E-46E7-91CC-B08591F55D59}"/>
              </a:ext>
            </a:extLst>
          </p:cNvPr>
          <p:cNvSpPr txBox="1"/>
          <p:nvPr/>
        </p:nvSpPr>
        <p:spPr>
          <a:xfrm>
            <a:off x="382904" y="6831503"/>
            <a:ext cx="13043364" cy="646331"/>
          </a:xfrm>
          <a:prstGeom prst="rect">
            <a:avLst/>
          </a:prstGeom>
          <a:noFill/>
        </p:spPr>
        <p:txBody>
          <a:bodyPr wrap="square" rtlCol="0">
            <a:spAutoFit/>
          </a:bodyPr>
          <a:lstStyle/>
          <a:p>
            <a:r>
              <a:rPr lang="en-US" sz="1200" dirty="0"/>
              <a:t>Adapted with permission from The Ohio State University Kirwan Institute for The Study of Race and Ethnicity. Mythbusters: implicit bias edition. Accessed September 5, 2019. http://kirwaninstitute.osu.edu/implicit-bias-training/resources/mythbusters.pdf.</a:t>
            </a:r>
          </a:p>
          <a:p>
            <a:endParaRPr lang="en-US" sz="1200" dirty="0"/>
          </a:p>
        </p:txBody>
      </p:sp>
    </p:spTree>
    <p:extLst>
      <p:ext uri="{BB962C8B-B14F-4D97-AF65-F5344CB8AC3E}">
        <p14:creationId xmlns:p14="http://schemas.microsoft.com/office/powerpoint/2010/main" val="2424830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P spid="8"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3C52B-190F-47C8-9F5D-B9DA398139D0}"/>
              </a:ext>
            </a:extLst>
          </p:cNvPr>
          <p:cNvSpPr>
            <a:spLocks noGrp="1"/>
          </p:cNvSpPr>
          <p:nvPr>
            <p:ph type="title"/>
          </p:nvPr>
        </p:nvSpPr>
        <p:spPr/>
        <p:txBody>
          <a:bodyPr/>
          <a:lstStyle/>
          <a:p>
            <a:r>
              <a:rPr lang="en-US" dirty="0"/>
              <a:t>Implicit Bias Pop Quiz</a:t>
            </a:r>
          </a:p>
        </p:txBody>
      </p:sp>
      <p:sp>
        <p:nvSpPr>
          <p:cNvPr id="5" name="Text Placeholder 4">
            <a:extLst>
              <a:ext uri="{FF2B5EF4-FFF2-40B4-BE49-F238E27FC236}">
                <a16:creationId xmlns:a16="http://schemas.microsoft.com/office/drawing/2014/main" id="{1929539E-0664-4E3B-971E-297AE870286F}"/>
              </a:ext>
            </a:extLst>
          </p:cNvPr>
          <p:cNvSpPr>
            <a:spLocks noGrp="1"/>
          </p:cNvSpPr>
          <p:nvPr>
            <p:ph type="body" idx="1"/>
          </p:nvPr>
        </p:nvSpPr>
        <p:spPr>
          <a:xfrm>
            <a:off x="1007747" y="2017395"/>
            <a:ext cx="4615813" cy="988694"/>
          </a:xfrm>
        </p:spPr>
        <p:txBody>
          <a:bodyPr>
            <a:normAutofit/>
          </a:bodyPr>
          <a:lstStyle/>
          <a:p>
            <a:pPr algn="ctr"/>
            <a:r>
              <a:rPr lang="en-US" sz="3200" dirty="0"/>
              <a:t>5. True or False?</a:t>
            </a:r>
          </a:p>
        </p:txBody>
      </p:sp>
      <p:sp>
        <p:nvSpPr>
          <p:cNvPr id="6" name="Content Placeholder 5">
            <a:extLst>
              <a:ext uri="{FF2B5EF4-FFF2-40B4-BE49-F238E27FC236}">
                <a16:creationId xmlns:a16="http://schemas.microsoft.com/office/drawing/2014/main" id="{7C53B19F-3733-4EB0-A9C5-805EA067B6A1}"/>
              </a:ext>
            </a:extLst>
          </p:cNvPr>
          <p:cNvSpPr>
            <a:spLocks noGrp="1"/>
          </p:cNvSpPr>
          <p:nvPr>
            <p:ph sz="half" idx="2"/>
          </p:nvPr>
        </p:nvSpPr>
        <p:spPr>
          <a:xfrm>
            <a:off x="1007747" y="3006092"/>
            <a:ext cx="5004433" cy="4421506"/>
          </a:xfrm>
        </p:spPr>
        <p:txBody>
          <a:bodyPr>
            <a:normAutofit/>
          </a:bodyPr>
          <a:lstStyle/>
          <a:p>
            <a:pPr marL="0" indent="0">
              <a:buNone/>
            </a:pPr>
            <a:endParaRPr lang="en-US" dirty="0"/>
          </a:p>
          <a:p>
            <a:pPr marL="0" indent="0">
              <a:buNone/>
            </a:pPr>
            <a:r>
              <a:rPr lang="en-US" dirty="0"/>
              <a:t>If bias is natural, there is obviously nothing we can do about it.</a:t>
            </a:r>
          </a:p>
        </p:txBody>
      </p:sp>
      <p:sp>
        <p:nvSpPr>
          <p:cNvPr id="7" name="Text Placeholder 6">
            <a:extLst>
              <a:ext uri="{FF2B5EF4-FFF2-40B4-BE49-F238E27FC236}">
                <a16:creationId xmlns:a16="http://schemas.microsoft.com/office/drawing/2014/main" id="{9374B135-73F0-47D5-BA55-5DF0130BE43F}"/>
              </a:ext>
            </a:extLst>
          </p:cNvPr>
          <p:cNvSpPr>
            <a:spLocks noGrp="1"/>
          </p:cNvSpPr>
          <p:nvPr>
            <p:ph type="body" sz="quarter" idx="3"/>
          </p:nvPr>
        </p:nvSpPr>
        <p:spPr>
          <a:xfrm>
            <a:off x="7406642" y="2017395"/>
            <a:ext cx="5520688" cy="988694"/>
          </a:xfrm>
        </p:spPr>
        <p:txBody>
          <a:bodyPr>
            <a:normAutofit/>
          </a:bodyPr>
          <a:lstStyle/>
          <a:p>
            <a:pPr algn="ctr"/>
            <a:r>
              <a:rPr lang="en-US" sz="3200" dirty="0">
                <a:solidFill>
                  <a:srgbClr val="FF0000"/>
                </a:solidFill>
              </a:rPr>
              <a:t>FALSE</a:t>
            </a:r>
          </a:p>
        </p:txBody>
      </p:sp>
      <p:sp>
        <p:nvSpPr>
          <p:cNvPr id="8" name="Content Placeholder 7">
            <a:extLst>
              <a:ext uri="{FF2B5EF4-FFF2-40B4-BE49-F238E27FC236}">
                <a16:creationId xmlns:a16="http://schemas.microsoft.com/office/drawing/2014/main" id="{AF6EA7D6-E44E-4537-ACD0-A599D3682275}"/>
              </a:ext>
            </a:extLst>
          </p:cNvPr>
          <p:cNvSpPr>
            <a:spLocks noGrp="1"/>
          </p:cNvSpPr>
          <p:nvPr>
            <p:ph sz="quarter" idx="4"/>
          </p:nvPr>
        </p:nvSpPr>
        <p:spPr>
          <a:xfrm>
            <a:off x="6743700" y="3006092"/>
            <a:ext cx="7326630" cy="4421506"/>
          </a:xfrm>
        </p:spPr>
        <p:txBody>
          <a:bodyPr>
            <a:normAutofit/>
          </a:bodyPr>
          <a:lstStyle/>
          <a:p>
            <a:pPr marL="0" indent="0">
              <a:buNone/>
            </a:pPr>
            <a:endParaRPr lang="en-US" dirty="0"/>
          </a:p>
          <a:p>
            <a:pPr marL="0" indent="0">
              <a:buNone/>
            </a:pPr>
            <a:r>
              <a:rPr lang="en-US" dirty="0">
                <a:solidFill>
                  <a:srgbClr val="FF0000"/>
                </a:solidFill>
              </a:rPr>
              <a:t>Researchers have demonstrated the efficacy of various strategies to mitigate implicit bias, such as intergroup contact, perspective-taking, and exposure to counter-stereotypical exemplars.</a:t>
            </a:r>
          </a:p>
        </p:txBody>
      </p:sp>
      <p:sp>
        <p:nvSpPr>
          <p:cNvPr id="3" name="Slide Number Placeholder 2">
            <a:extLst>
              <a:ext uri="{FF2B5EF4-FFF2-40B4-BE49-F238E27FC236}">
                <a16:creationId xmlns:a16="http://schemas.microsoft.com/office/drawing/2014/main" id="{3A241C7B-DF34-415E-A727-C88552AB58CE}"/>
              </a:ext>
            </a:extLst>
          </p:cNvPr>
          <p:cNvSpPr>
            <a:spLocks noGrp="1"/>
          </p:cNvSpPr>
          <p:nvPr>
            <p:ph type="sldNum" sz="quarter" idx="10"/>
          </p:nvPr>
        </p:nvSpPr>
        <p:spPr/>
        <p:txBody>
          <a:bodyPr/>
          <a:lstStyle/>
          <a:p>
            <a:fld id="{B2B613A9-0196-4103-A730-64D9B0C7CDAE}" type="slidenum">
              <a:rPr lang="en-US" smtClean="0"/>
              <a:pPr/>
              <a:t>12</a:t>
            </a:fld>
            <a:endParaRPr lang="en-US" dirty="0"/>
          </a:p>
        </p:txBody>
      </p:sp>
      <p:sp>
        <p:nvSpPr>
          <p:cNvPr id="10" name="TextBox 9">
            <a:extLst>
              <a:ext uri="{FF2B5EF4-FFF2-40B4-BE49-F238E27FC236}">
                <a16:creationId xmlns:a16="http://schemas.microsoft.com/office/drawing/2014/main" id="{97667709-AF12-42E9-9F69-A99568B26C68}"/>
              </a:ext>
            </a:extLst>
          </p:cNvPr>
          <p:cNvSpPr txBox="1"/>
          <p:nvPr/>
        </p:nvSpPr>
        <p:spPr>
          <a:xfrm>
            <a:off x="382904" y="6831503"/>
            <a:ext cx="13043364" cy="646331"/>
          </a:xfrm>
          <a:prstGeom prst="rect">
            <a:avLst/>
          </a:prstGeom>
          <a:noFill/>
        </p:spPr>
        <p:txBody>
          <a:bodyPr wrap="square" rtlCol="0">
            <a:spAutoFit/>
          </a:bodyPr>
          <a:lstStyle/>
          <a:p>
            <a:r>
              <a:rPr lang="en-US" sz="1200" dirty="0"/>
              <a:t>Adapted with permission from The Ohio State University Kirwan Institute for The Study of Race and Ethnicity. Mythbusters: implicit bias edition. Accessed September 5, 2019. http://kirwaninstitute.osu.edu/implicit-bias-training/resources/mythbusters.pdf.</a:t>
            </a:r>
          </a:p>
          <a:p>
            <a:endParaRPr lang="en-US" sz="1200" dirty="0"/>
          </a:p>
        </p:txBody>
      </p:sp>
    </p:spTree>
    <p:extLst>
      <p:ext uri="{BB962C8B-B14F-4D97-AF65-F5344CB8AC3E}">
        <p14:creationId xmlns:p14="http://schemas.microsoft.com/office/powerpoint/2010/main" val="1641406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P spid="8"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3C52B-190F-47C8-9F5D-B9DA398139D0}"/>
              </a:ext>
            </a:extLst>
          </p:cNvPr>
          <p:cNvSpPr>
            <a:spLocks noGrp="1"/>
          </p:cNvSpPr>
          <p:nvPr>
            <p:ph type="title"/>
          </p:nvPr>
        </p:nvSpPr>
        <p:spPr/>
        <p:txBody>
          <a:bodyPr/>
          <a:lstStyle/>
          <a:p>
            <a:r>
              <a:rPr lang="en-US" dirty="0"/>
              <a:t>Implicit Bias Pop Quiz</a:t>
            </a:r>
          </a:p>
        </p:txBody>
      </p:sp>
      <p:sp>
        <p:nvSpPr>
          <p:cNvPr id="5" name="Text Placeholder 4">
            <a:extLst>
              <a:ext uri="{FF2B5EF4-FFF2-40B4-BE49-F238E27FC236}">
                <a16:creationId xmlns:a16="http://schemas.microsoft.com/office/drawing/2014/main" id="{1929539E-0664-4E3B-971E-297AE870286F}"/>
              </a:ext>
            </a:extLst>
          </p:cNvPr>
          <p:cNvSpPr>
            <a:spLocks noGrp="1"/>
          </p:cNvSpPr>
          <p:nvPr>
            <p:ph type="body" idx="1"/>
          </p:nvPr>
        </p:nvSpPr>
        <p:spPr>
          <a:xfrm>
            <a:off x="1007747" y="2017395"/>
            <a:ext cx="4764403" cy="988694"/>
          </a:xfrm>
        </p:spPr>
        <p:txBody>
          <a:bodyPr>
            <a:normAutofit/>
          </a:bodyPr>
          <a:lstStyle/>
          <a:p>
            <a:pPr algn="ctr"/>
            <a:r>
              <a:rPr lang="en-US" sz="3200" dirty="0"/>
              <a:t>6. True or False?</a:t>
            </a:r>
          </a:p>
        </p:txBody>
      </p:sp>
      <p:sp>
        <p:nvSpPr>
          <p:cNvPr id="6" name="Content Placeholder 5">
            <a:extLst>
              <a:ext uri="{FF2B5EF4-FFF2-40B4-BE49-F238E27FC236}">
                <a16:creationId xmlns:a16="http://schemas.microsoft.com/office/drawing/2014/main" id="{7C53B19F-3733-4EB0-A9C5-805EA067B6A1}"/>
              </a:ext>
            </a:extLst>
          </p:cNvPr>
          <p:cNvSpPr>
            <a:spLocks noGrp="1"/>
          </p:cNvSpPr>
          <p:nvPr>
            <p:ph sz="half" idx="2"/>
          </p:nvPr>
        </p:nvSpPr>
        <p:spPr>
          <a:xfrm>
            <a:off x="1007747" y="3006092"/>
            <a:ext cx="4444363" cy="4421506"/>
          </a:xfrm>
        </p:spPr>
        <p:txBody>
          <a:bodyPr>
            <a:normAutofit fontScale="92500" lnSpcReduction="20000"/>
          </a:bodyPr>
          <a:lstStyle/>
          <a:p>
            <a:pPr marL="0" indent="0">
              <a:lnSpc>
                <a:spcPct val="120000"/>
              </a:lnSpc>
              <a:buNone/>
            </a:pPr>
            <a:endParaRPr lang="en-US" dirty="0"/>
          </a:p>
          <a:p>
            <a:pPr marL="0" indent="0">
              <a:lnSpc>
                <a:spcPct val="120000"/>
              </a:lnSpc>
              <a:buNone/>
            </a:pPr>
            <a:r>
              <a:rPr lang="en-US" dirty="0"/>
              <a:t>It’s a waste of time to try to mitigate my implicit biases. They don’t impact anyone. </a:t>
            </a:r>
          </a:p>
        </p:txBody>
      </p:sp>
      <p:sp>
        <p:nvSpPr>
          <p:cNvPr id="7" name="Text Placeholder 6">
            <a:extLst>
              <a:ext uri="{FF2B5EF4-FFF2-40B4-BE49-F238E27FC236}">
                <a16:creationId xmlns:a16="http://schemas.microsoft.com/office/drawing/2014/main" id="{9374B135-73F0-47D5-BA55-5DF0130BE43F}"/>
              </a:ext>
            </a:extLst>
          </p:cNvPr>
          <p:cNvSpPr>
            <a:spLocks noGrp="1"/>
          </p:cNvSpPr>
          <p:nvPr>
            <p:ph type="body" sz="quarter" idx="3"/>
          </p:nvPr>
        </p:nvSpPr>
        <p:spPr/>
        <p:txBody>
          <a:bodyPr>
            <a:normAutofit/>
          </a:bodyPr>
          <a:lstStyle/>
          <a:p>
            <a:pPr algn="ctr"/>
            <a:r>
              <a:rPr lang="en-US" sz="3200" dirty="0">
                <a:solidFill>
                  <a:srgbClr val="FF0000"/>
                </a:solidFill>
              </a:rPr>
              <a:t>FALSE</a:t>
            </a:r>
          </a:p>
        </p:txBody>
      </p:sp>
      <p:sp>
        <p:nvSpPr>
          <p:cNvPr id="8" name="Content Placeholder 7">
            <a:extLst>
              <a:ext uri="{FF2B5EF4-FFF2-40B4-BE49-F238E27FC236}">
                <a16:creationId xmlns:a16="http://schemas.microsoft.com/office/drawing/2014/main" id="{AF6EA7D6-E44E-4537-ACD0-A599D3682275}"/>
              </a:ext>
            </a:extLst>
          </p:cNvPr>
          <p:cNvSpPr>
            <a:spLocks noGrp="1"/>
          </p:cNvSpPr>
          <p:nvPr>
            <p:ph sz="quarter" idx="4"/>
          </p:nvPr>
        </p:nvSpPr>
        <p:spPr>
          <a:xfrm>
            <a:off x="6835140" y="2731772"/>
            <a:ext cx="6791328" cy="4421506"/>
          </a:xfrm>
        </p:spPr>
        <p:txBody>
          <a:bodyPr>
            <a:normAutofit fontScale="92500" lnSpcReduction="20000"/>
          </a:bodyPr>
          <a:lstStyle/>
          <a:p>
            <a:pPr marL="0" indent="0">
              <a:lnSpc>
                <a:spcPct val="100000"/>
              </a:lnSpc>
              <a:spcAft>
                <a:spcPts val="1200"/>
              </a:spcAft>
              <a:buNone/>
            </a:pPr>
            <a:r>
              <a:rPr lang="en-US" dirty="0">
                <a:solidFill>
                  <a:srgbClr val="FF0000"/>
                </a:solidFill>
              </a:rPr>
              <a:t>Extensive research has documented the real-world effects of implicit bias in the realms of health care, criminal justice, education, employment, and housing, among others. </a:t>
            </a:r>
          </a:p>
          <a:p>
            <a:pPr marL="0" indent="0">
              <a:lnSpc>
                <a:spcPct val="100000"/>
              </a:lnSpc>
              <a:buNone/>
            </a:pPr>
            <a:r>
              <a:rPr lang="en-US" dirty="0">
                <a:solidFill>
                  <a:srgbClr val="FF0000"/>
                </a:solidFill>
              </a:rPr>
              <a:t>Implicit biases have significant implications, so it is important to identify our personal biases and actively engage in techniques to mitigate them.</a:t>
            </a:r>
          </a:p>
        </p:txBody>
      </p:sp>
      <p:sp>
        <p:nvSpPr>
          <p:cNvPr id="3" name="Slide Number Placeholder 2">
            <a:extLst>
              <a:ext uri="{FF2B5EF4-FFF2-40B4-BE49-F238E27FC236}">
                <a16:creationId xmlns:a16="http://schemas.microsoft.com/office/drawing/2014/main" id="{A9B500B5-5349-4502-AEA4-9B915069AC1E}"/>
              </a:ext>
            </a:extLst>
          </p:cNvPr>
          <p:cNvSpPr>
            <a:spLocks noGrp="1"/>
          </p:cNvSpPr>
          <p:nvPr>
            <p:ph type="sldNum" sz="quarter" idx="10"/>
          </p:nvPr>
        </p:nvSpPr>
        <p:spPr/>
        <p:txBody>
          <a:bodyPr/>
          <a:lstStyle/>
          <a:p>
            <a:fld id="{B2B613A9-0196-4103-A730-64D9B0C7CDAE}" type="slidenum">
              <a:rPr lang="en-US" smtClean="0"/>
              <a:pPr/>
              <a:t>13</a:t>
            </a:fld>
            <a:endParaRPr lang="en-US" dirty="0"/>
          </a:p>
        </p:txBody>
      </p:sp>
      <p:sp>
        <p:nvSpPr>
          <p:cNvPr id="10" name="TextBox 9">
            <a:extLst>
              <a:ext uri="{FF2B5EF4-FFF2-40B4-BE49-F238E27FC236}">
                <a16:creationId xmlns:a16="http://schemas.microsoft.com/office/drawing/2014/main" id="{591F09D6-9F83-490A-BB7D-F17108C7F601}"/>
              </a:ext>
            </a:extLst>
          </p:cNvPr>
          <p:cNvSpPr txBox="1"/>
          <p:nvPr/>
        </p:nvSpPr>
        <p:spPr>
          <a:xfrm>
            <a:off x="382904" y="6831503"/>
            <a:ext cx="13043364" cy="646331"/>
          </a:xfrm>
          <a:prstGeom prst="rect">
            <a:avLst/>
          </a:prstGeom>
          <a:noFill/>
        </p:spPr>
        <p:txBody>
          <a:bodyPr wrap="square" rtlCol="0">
            <a:spAutoFit/>
          </a:bodyPr>
          <a:lstStyle/>
          <a:p>
            <a:r>
              <a:rPr lang="en-US" sz="1200" dirty="0"/>
              <a:t>Adapted with permission from The Ohio State University Kirwan Institute for The Study of Race and Ethnicity. Mythbusters: implicit bias edition. Accessed September 5, 2019. http://kirwaninstitute.osu.edu/implicit-bias-training/resources/mythbusters.pdf.</a:t>
            </a:r>
          </a:p>
          <a:p>
            <a:endParaRPr lang="en-US" sz="1200" dirty="0"/>
          </a:p>
        </p:txBody>
      </p:sp>
    </p:spTree>
    <p:extLst>
      <p:ext uri="{BB962C8B-B14F-4D97-AF65-F5344CB8AC3E}">
        <p14:creationId xmlns:p14="http://schemas.microsoft.com/office/powerpoint/2010/main" val="710226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P spid="8"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DB84E-BD4C-46CC-A842-28706A384521}"/>
              </a:ext>
            </a:extLst>
          </p:cNvPr>
          <p:cNvSpPr>
            <a:spLocks noGrp="1"/>
          </p:cNvSpPr>
          <p:nvPr>
            <p:ph type="title"/>
          </p:nvPr>
        </p:nvSpPr>
        <p:spPr/>
        <p:txBody>
          <a:bodyPr/>
          <a:lstStyle/>
          <a:p>
            <a:r>
              <a:rPr lang="en-US" dirty="0"/>
              <a:t>Implicit Bias Is…</a:t>
            </a:r>
          </a:p>
        </p:txBody>
      </p:sp>
      <p:sp>
        <p:nvSpPr>
          <p:cNvPr id="3" name="Content Placeholder 2">
            <a:extLst>
              <a:ext uri="{FF2B5EF4-FFF2-40B4-BE49-F238E27FC236}">
                <a16:creationId xmlns:a16="http://schemas.microsoft.com/office/drawing/2014/main" id="{5354CBD6-AFD9-41E2-AB7A-573E7F4BD399}"/>
              </a:ext>
            </a:extLst>
          </p:cNvPr>
          <p:cNvSpPr>
            <a:spLocks noGrp="1"/>
          </p:cNvSpPr>
          <p:nvPr>
            <p:ph idx="1"/>
          </p:nvPr>
        </p:nvSpPr>
        <p:spPr>
          <a:xfrm>
            <a:off x="5546035" y="2173869"/>
            <a:ext cx="3677478" cy="4849231"/>
          </a:xfrm>
        </p:spPr>
        <p:txBody>
          <a:bodyPr/>
          <a:lstStyle/>
          <a:p>
            <a:pPr marL="514350" indent="-514350">
              <a:buFont typeface="+mj-lt"/>
              <a:buAutoNum type="arabicPeriod"/>
            </a:pPr>
            <a:endParaRPr lang="en-US" dirty="0"/>
          </a:p>
          <a:p>
            <a:pPr marL="514350" indent="-514350">
              <a:buFont typeface="+mj-lt"/>
              <a:buAutoNum type="arabicPeriod"/>
            </a:pPr>
            <a:r>
              <a:rPr lang="en-US" dirty="0"/>
              <a:t>Unconscious</a:t>
            </a:r>
          </a:p>
          <a:p>
            <a:pPr marL="514350" indent="-514350">
              <a:buFont typeface="+mj-lt"/>
              <a:buAutoNum type="arabicPeriod"/>
            </a:pPr>
            <a:r>
              <a:rPr lang="en-US" dirty="0"/>
              <a:t>Pervasive</a:t>
            </a:r>
          </a:p>
          <a:p>
            <a:pPr marL="514350" indent="-514350">
              <a:buFont typeface="+mj-lt"/>
              <a:buAutoNum type="arabicPeriod"/>
            </a:pPr>
            <a:r>
              <a:rPr lang="en-US" dirty="0"/>
              <a:t>Modifiable</a:t>
            </a:r>
          </a:p>
          <a:p>
            <a:pPr marL="514350" indent="-514350">
              <a:buFont typeface="+mj-lt"/>
              <a:buAutoNum type="arabicPeriod"/>
            </a:pPr>
            <a:r>
              <a:rPr lang="en-US" dirty="0"/>
              <a:t>All of the above</a:t>
            </a:r>
          </a:p>
        </p:txBody>
      </p:sp>
      <p:sp>
        <p:nvSpPr>
          <p:cNvPr id="4" name="Slide Number Placeholder 3">
            <a:extLst>
              <a:ext uri="{FF2B5EF4-FFF2-40B4-BE49-F238E27FC236}">
                <a16:creationId xmlns:a16="http://schemas.microsoft.com/office/drawing/2014/main" id="{98F749E0-5DBE-4916-B8AC-AEEFDE27AB62}"/>
              </a:ext>
            </a:extLst>
          </p:cNvPr>
          <p:cNvSpPr>
            <a:spLocks noGrp="1"/>
          </p:cNvSpPr>
          <p:nvPr>
            <p:ph type="sldNum" sz="quarter" idx="10"/>
          </p:nvPr>
        </p:nvSpPr>
        <p:spPr/>
        <p:txBody>
          <a:bodyPr/>
          <a:lstStyle/>
          <a:p>
            <a:fld id="{B2B613A9-0196-4103-A730-64D9B0C7CDAE}" type="slidenum">
              <a:rPr lang="en-US" smtClean="0"/>
              <a:pPr/>
              <a:t>14</a:t>
            </a:fld>
            <a:endParaRPr lang="en-US" dirty="0"/>
          </a:p>
        </p:txBody>
      </p:sp>
    </p:spTree>
    <p:extLst>
      <p:ext uri="{BB962C8B-B14F-4D97-AF65-F5344CB8AC3E}">
        <p14:creationId xmlns:p14="http://schemas.microsoft.com/office/powerpoint/2010/main" val="464067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6" presetClass="emph" presetSubtype="0" fill="hold" nodeType="clickEffect">
                                  <p:stCondLst>
                                    <p:cond delay="0"/>
                                  </p:stCondLst>
                                  <p:childTnLst>
                                    <p:animScale>
                                      <p:cBhvr>
                                        <p:cTn id="22" dur="2000" fill="hold"/>
                                        <p:tgtEl>
                                          <p:spTgt spid="3">
                                            <p:txEl>
                                              <p:pRg st="4" end="4"/>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6DE77A8-046E-4C41-894A-AF1FC00B1572}"/>
              </a:ext>
            </a:extLst>
          </p:cNvPr>
          <p:cNvSpPr>
            <a:spLocks noGrp="1"/>
          </p:cNvSpPr>
          <p:nvPr>
            <p:ph type="sldNum" sz="quarter" idx="10"/>
          </p:nvPr>
        </p:nvSpPr>
        <p:spPr>
          <a:xfrm>
            <a:off x="1179717" y="7625798"/>
            <a:ext cx="457059" cy="438150"/>
          </a:xfrm>
        </p:spPr>
        <p:txBody>
          <a:bodyPr/>
          <a:lstStyle/>
          <a:p>
            <a:fld id="{B2B613A9-0196-4103-A730-64D9B0C7CDAE}" type="slidenum">
              <a:rPr lang="en-US" smtClean="0">
                <a:solidFill>
                  <a:schemeClr val="bg1"/>
                </a:solidFill>
              </a:rPr>
              <a:pPr/>
              <a:t>15</a:t>
            </a:fld>
            <a:endParaRPr lang="en-US" dirty="0">
              <a:solidFill>
                <a:schemeClr val="bg1"/>
              </a:solidFill>
            </a:endParaRPr>
          </a:p>
        </p:txBody>
      </p:sp>
      <p:sp>
        <p:nvSpPr>
          <p:cNvPr id="3" name="Content Placeholder 2">
            <a:extLst>
              <a:ext uri="{FF2B5EF4-FFF2-40B4-BE49-F238E27FC236}">
                <a16:creationId xmlns:a16="http://schemas.microsoft.com/office/drawing/2014/main" id="{2835AF59-F0DA-44D6-8520-541501547CA1}"/>
              </a:ext>
            </a:extLst>
          </p:cNvPr>
          <p:cNvSpPr>
            <a:spLocks noGrp="1"/>
          </p:cNvSpPr>
          <p:nvPr>
            <p:ph idx="4294967295"/>
          </p:nvPr>
        </p:nvSpPr>
        <p:spPr>
          <a:xfrm>
            <a:off x="1636776" y="2186724"/>
            <a:ext cx="11356848" cy="3797374"/>
          </a:xfrm>
        </p:spPr>
        <p:txBody>
          <a:bodyPr>
            <a:noAutofit/>
          </a:bodyPr>
          <a:lstStyle/>
          <a:p>
            <a:pPr marL="0" indent="0" algn="ctr">
              <a:lnSpc>
                <a:spcPct val="150000"/>
              </a:lnSpc>
              <a:buNone/>
            </a:pPr>
            <a:r>
              <a:rPr lang="en-US" sz="1920" b="1" dirty="0">
                <a:latin typeface="Arial" charset="0"/>
                <a:ea typeface="Arial" charset="0"/>
                <a:cs typeface="Arial" charset="0"/>
              </a:rPr>
              <a:t>© 2019 American Academy of Family Physicians. All rights reserved. </a:t>
            </a:r>
          </a:p>
          <a:p>
            <a:pPr marL="0" indent="0" algn="ctr">
              <a:lnSpc>
                <a:spcPct val="150000"/>
              </a:lnSpc>
              <a:buNone/>
            </a:pPr>
            <a:r>
              <a:rPr lang="en-US" sz="1920" dirty="0">
                <a:latin typeface="Arial" charset="0"/>
                <a:ea typeface="Arial" charset="0"/>
                <a:cs typeface="Arial" charset="0"/>
              </a:rPr>
              <a:t>All materials/content herein are protected by copyright and are for the sole, personal use of the user. </a:t>
            </a:r>
          </a:p>
          <a:p>
            <a:pPr marL="0" indent="0" algn="ctr">
              <a:lnSpc>
                <a:spcPct val="150000"/>
              </a:lnSpc>
              <a:buNone/>
            </a:pPr>
            <a:r>
              <a:rPr lang="en-US" sz="1920" dirty="0">
                <a:latin typeface="Arial" charset="0"/>
                <a:ea typeface="Arial" charset="0"/>
                <a:cs typeface="Arial" charset="0"/>
              </a:rPr>
              <a:t>No part of the materials/content may be copied, duplicated, distributed, or retransmitted </a:t>
            </a:r>
          </a:p>
          <a:p>
            <a:pPr marL="0" indent="0" algn="ctr">
              <a:lnSpc>
                <a:spcPct val="150000"/>
              </a:lnSpc>
              <a:buNone/>
            </a:pPr>
            <a:r>
              <a:rPr lang="en-US" sz="1920" dirty="0">
                <a:latin typeface="Arial" charset="0"/>
                <a:ea typeface="Arial" charset="0"/>
                <a:cs typeface="Arial" charset="0"/>
              </a:rPr>
              <a:t>in any form or medium without the prior permission of the applicable copyright owner.</a:t>
            </a:r>
          </a:p>
          <a:p>
            <a:pPr marL="0" indent="0">
              <a:buNone/>
            </a:pPr>
            <a:endParaRPr lang="en-US" dirty="0"/>
          </a:p>
        </p:txBody>
      </p:sp>
    </p:spTree>
    <p:extLst>
      <p:ext uri="{BB962C8B-B14F-4D97-AF65-F5344CB8AC3E}">
        <p14:creationId xmlns:p14="http://schemas.microsoft.com/office/powerpoint/2010/main" val="8301376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370079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4E7D40-9266-4239-9DC2-8CD9FC8EE86A}"/>
              </a:ext>
            </a:extLst>
          </p:cNvPr>
          <p:cNvSpPr>
            <a:spLocks noGrp="1"/>
          </p:cNvSpPr>
          <p:nvPr>
            <p:ph type="title"/>
          </p:nvPr>
        </p:nvSpPr>
        <p:spPr/>
        <p:txBody>
          <a:bodyPr/>
          <a:lstStyle/>
          <a:p>
            <a:r>
              <a:rPr lang="en-US" dirty="0"/>
              <a:t>What Is Implicit Bias?</a:t>
            </a:r>
          </a:p>
        </p:txBody>
      </p:sp>
      <p:sp>
        <p:nvSpPr>
          <p:cNvPr id="3" name="Content Placeholder 2">
            <a:extLst>
              <a:ext uri="{FF2B5EF4-FFF2-40B4-BE49-F238E27FC236}">
                <a16:creationId xmlns:a16="http://schemas.microsoft.com/office/drawing/2014/main" id="{568EBA9B-BFDB-4843-9004-5932039F5D9A}"/>
              </a:ext>
            </a:extLst>
          </p:cNvPr>
          <p:cNvSpPr>
            <a:spLocks noGrp="1"/>
          </p:cNvSpPr>
          <p:nvPr>
            <p:ph idx="1"/>
          </p:nvPr>
        </p:nvSpPr>
        <p:spPr>
          <a:xfrm>
            <a:off x="777927" y="1701168"/>
            <a:ext cx="13074547" cy="5431156"/>
          </a:xfrm>
        </p:spPr>
        <p:txBody>
          <a:bodyPr>
            <a:normAutofit lnSpcReduction="10000"/>
          </a:bodyPr>
          <a:lstStyle/>
          <a:p>
            <a:pPr marL="457200" indent="-457200"/>
            <a:r>
              <a:rPr lang="en-US" sz="3000" dirty="0"/>
              <a:t>Implicit bias is defined as “the attitudes or stereotypes that affect our understanding, actions, and decisions in an unconscious manner.” </a:t>
            </a:r>
          </a:p>
          <a:p>
            <a:pPr marL="457200" indent="-457200"/>
            <a:endParaRPr lang="en-US" sz="3000" dirty="0"/>
          </a:p>
          <a:p>
            <a:pPr marL="457200" indent="-457200"/>
            <a:r>
              <a:rPr lang="en-US" sz="3000" dirty="0"/>
              <a:t>It is a contributing factor to health disparities.</a:t>
            </a:r>
          </a:p>
          <a:p>
            <a:pPr marL="0" indent="0">
              <a:buNone/>
            </a:pPr>
            <a:endParaRPr lang="en-US" sz="3000" dirty="0"/>
          </a:p>
          <a:p>
            <a:pPr marL="457200" indent="-457200"/>
            <a:r>
              <a:rPr lang="en-US" sz="3000" dirty="0"/>
              <a:t>Family physicians should make an effort to explore their own implicit biases to identify unconscious decisions and actions that may negatively affect the communities they serve.</a:t>
            </a:r>
          </a:p>
          <a:p>
            <a:pPr marL="0" indent="0">
              <a:buNone/>
            </a:pPr>
            <a:endParaRPr lang="en-US" sz="3000" dirty="0"/>
          </a:p>
          <a:p>
            <a:pPr marL="457200" indent="-457200"/>
            <a:r>
              <a:rPr lang="en-US" sz="3000" dirty="0"/>
              <a:t>The AAFP recommends educating physicians about implicit bias and strategies to address it to support culturally appropriate, patient-centered care and reduce health disparities.</a:t>
            </a:r>
          </a:p>
          <a:p>
            <a:pPr marL="457200" indent="-457200"/>
            <a:endParaRPr lang="en-US" dirty="0"/>
          </a:p>
          <a:p>
            <a:pPr marL="0" indent="0">
              <a:buNone/>
            </a:pPr>
            <a:endParaRPr lang="en-US" sz="2542" dirty="0"/>
          </a:p>
          <a:p>
            <a:endParaRPr lang="en-US" sz="2542" dirty="0"/>
          </a:p>
          <a:p>
            <a:endParaRPr lang="en-US" sz="2542" dirty="0"/>
          </a:p>
        </p:txBody>
      </p:sp>
      <p:sp>
        <p:nvSpPr>
          <p:cNvPr id="4" name="Slide Number Placeholder 3">
            <a:extLst>
              <a:ext uri="{FF2B5EF4-FFF2-40B4-BE49-F238E27FC236}">
                <a16:creationId xmlns:a16="http://schemas.microsoft.com/office/drawing/2014/main" id="{7E022FAF-CFE4-49B0-B2AB-2360D32E5E80}"/>
              </a:ext>
            </a:extLst>
          </p:cNvPr>
          <p:cNvSpPr>
            <a:spLocks noGrp="1"/>
          </p:cNvSpPr>
          <p:nvPr>
            <p:ph type="sldNum" sz="quarter" idx="12"/>
          </p:nvPr>
        </p:nvSpPr>
        <p:spPr>
          <a:xfrm>
            <a:off x="1097280" y="11522654"/>
            <a:ext cx="5120640" cy="661890"/>
          </a:xfrm>
          <a:prstGeom prst="rect">
            <a:avLst/>
          </a:prstGeom>
        </p:spPr>
        <p:txBody>
          <a:bodyPr vert="horz" lIns="109728" tIns="54864" rIns="109728" bIns="54864" rtlCol="0" anchor="ctr"/>
          <a:lstStyle>
            <a:defPPr>
              <a:defRPr lang="en-US"/>
            </a:defPPr>
            <a:lvl1pPr marL="0" algn="l" defTabSz="1964189" rtl="0" eaLnBrk="1" latinLnBrk="0" hangingPunct="1">
              <a:defRPr sz="2176" kern="1200">
                <a:solidFill>
                  <a:schemeClr val="bg1"/>
                </a:solidFill>
                <a:latin typeface="+mn-lt"/>
                <a:ea typeface="+mn-ea"/>
                <a:cs typeface="+mn-cs"/>
              </a:defRPr>
            </a:lvl1pPr>
            <a:lvl2pPr marL="982094" algn="l" defTabSz="1964189" rtl="0" eaLnBrk="1" latinLnBrk="0" hangingPunct="1">
              <a:defRPr sz="3910" kern="1200">
                <a:solidFill>
                  <a:schemeClr val="tx1"/>
                </a:solidFill>
                <a:latin typeface="+mn-lt"/>
                <a:ea typeface="+mn-ea"/>
                <a:cs typeface="+mn-cs"/>
              </a:defRPr>
            </a:lvl2pPr>
            <a:lvl3pPr marL="1964189" algn="l" defTabSz="1964189" rtl="0" eaLnBrk="1" latinLnBrk="0" hangingPunct="1">
              <a:defRPr sz="3910" kern="1200">
                <a:solidFill>
                  <a:schemeClr val="tx1"/>
                </a:solidFill>
                <a:latin typeface="+mn-lt"/>
                <a:ea typeface="+mn-ea"/>
                <a:cs typeface="+mn-cs"/>
              </a:defRPr>
            </a:lvl3pPr>
            <a:lvl4pPr marL="2946286" algn="l" defTabSz="1964189" rtl="0" eaLnBrk="1" latinLnBrk="0" hangingPunct="1">
              <a:defRPr sz="3910" kern="1200">
                <a:solidFill>
                  <a:schemeClr val="tx1"/>
                </a:solidFill>
                <a:latin typeface="+mn-lt"/>
                <a:ea typeface="+mn-ea"/>
                <a:cs typeface="+mn-cs"/>
              </a:defRPr>
            </a:lvl4pPr>
            <a:lvl5pPr marL="3928380" algn="l" defTabSz="1964189" rtl="0" eaLnBrk="1" latinLnBrk="0" hangingPunct="1">
              <a:defRPr sz="3910" kern="1200">
                <a:solidFill>
                  <a:schemeClr val="tx1"/>
                </a:solidFill>
                <a:latin typeface="+mn-lt"/>
                <a:ea typeface="+mn-ea"/>
                <a:cs typeface="+mn-cs"/>
              </a:defRPr>
            </a:lvl5pPr>
            <a:lvl6pPr marL="4910474" algn="l" defTabSz="1964189" rtl="0" eaLnBrk="1" latinLnBrk="0" hangingPunct="1">
              <a:defRPr sz="3910" kern="1200">
                <a:solidFill>
                  <a:schemeClr val="tx1"/>
                </a:solidFill>
                <a:latin typeface="+mn-lt"/>
                <a:ea typeface="+mn-ea"/>
                <a:cs typeface="+mn-cs"/>
              </a:defRPr>
            </a:lvl6pPr>
            <a:lvl7pPr marL="5892569" algn="l" defTabSz="1964189" rtl="0" eaLnBrk="1" latinLnBrk="0" hangingPunct="1">
              <a:defRPr sz="3910" kern="1200">
                <a:solidFill>
                  <a:schemeClr val="tx1"/>
                </a:solidFill>
                <a:latin typeface="+mn-lt"/>
                <a:ea typeface="+mn-ea"/>
                <a:cs typeface="+mn-cs"/>
              </a:defRPr>
            </a:lvl7pPr>
            <a:lvl8pPr marL="6874663" algn="l" defTabSz="1964189" rtl="0" eaLnBrk="1" latinLnBrk="0" hangingPunct="1">
              <a:defRPr sz="3910" kern="1200">
                <a:solidFill>
                  <a:schemeClr val="tx1"/>
                </a:solidFill>
                <a:latin typeface="+mn-lt"/>
                <a:ea typeface="+mn-ea"/>
                <a:cs typeface="+mn-cs"/>
              </a:defRPr>
            </a:lvl8pPr>
            <a:lvl9pPr marL="7856760" algn="l" defTabSz="1964189" rtl="0" eaLnBrk="1" latinLnBrk="0" hangingPunct="1">
              <a:defRPr sz="3910" kern="1200">
                <a:solidFill>
                  <a:schemeClr val="tx1"/>
                </a:solidFill>
                <a:latin typeface="+mn-lt"/>
                <a:ea typeface="+mn-ea"/>
                <a:cs typeface="+mn-cs"/>
              </a:defRPr>
            </a:lvl9pPr>
          </a:lstStyle>
          <a:p>
            <a:pPr defTabSz="822973"/>
            <a:fld id="{B8E53858-325E-4866-9FF4-D49D596ED495}" type="slidenum">
              <a:rPr lang="en-US" smtClean="0"/>
              <a:pPr defTabSz="822973"/>
              <a:t>2</a:t>
            </a:fld>
            <a:endParaRPr lang="en-US" dirty="0">
              <a:solidFill>
                <a:prstClr val="white"/>
              </a:solidFill>
              <a:latin typeface="Calibri"/>
            </a:endParaRPr>
          </a:p>
        </p:txBody>
      </p:sp>
      <p:sp>
        <p:nvSpPr>
          <p:cNvPr id="5" name="TextBox 4">
            <a:extLst>
              <a:ext uri="{FF2B5EF4-FFF2-40B4-BE49-F238E27FC236}">
                <a16:creationId xmlns:a16="http://schemas.microsoft.com/office/drawing/2014/main" id="{EF0BC46D-134C-41C4-9216-6E4138F4E25B}"/>
              </a:ext>
            </a:extLst>
          </p:cNvPr>
          <p:cNvSpPr txBox="1"/>
          <p:nvPr/>
        </p:nvSpPr>
        <p:spPr>
          <a:xfrm>
            <a:off x="864773" y="6809842"/>
            <a:ext cx="13392991" cy="276999"/>
          </a:xfrm>
          <a:prstGeom prst="rect">
            <a:avLst/>
          </a:prstGeom>
          <a:noFill/>
        </p:spPr>
        <p:txBody>
          <a:bodyPr wrap="square" rtlCol="0">
            <a:spAutoFit/>
          </a:bodyPr>
          <a:lstStyle/>
          <a:p>
            <a:pPr lvl="0"/>
            <a:r>
              <a:rPr lang="en-US" sz="1200" dirty="0"/>
              <a:t>American Academy of Family Physicians. Implicit bias (reviewed and approved 2018). Accessed September 12, 2019. https://www.aafp.org/about/policies/all/implicit-bias.html.  </a:t>
            </a:r>
          </a:p>
        </p:txBody>
      </p:sp>
    </p:spTree>
    <p:extLst>
      <p:ext uri="{BB962C8B-B14F-4D97-AF65-F5344CB8AC3E}">
        <p14:creationId xmlns:p14="http://schemas.microsoft.com/office/powerpoint/2010/main" val="39404556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E71C48F-00FB-470D-AF50-50851CD3BD40}"/>
              </a:ext>
            </a:extLst>
          </p:cNvPr>
          <p:cNvSpPr>
            <a:spLocks noGrp="1"/>
          </p:cNvSpPr>
          <p:nvPr>
            <p:ph type="title"/>
          </p:nvPr>
        </p:nvSpPr>
        <p:spPr/>
        <p:txBody>
          <a:bodyPr/>
          <a:lstStyle/>
          <a:p>
            <a:pPr algn="ctr"/>
            <a:r>
              <a:rPr lang="en-US" dirty="0"/>
              <a:t>Common Types of Implicit Bias</a:t>
            </a:r>
          </a:p>
        </p:txBody>
      </p:sp>
      <p:sp>
        <p:nvSpPr>
          <p:cNvPr id="7" name="Content Placeholder 6">
            <a:extLst>
              <a:ext uri="{FF2B5EF4-FFF2-40B4-BE49-F238E27FC236}">
                <a16:creationId xmlns:a16="http://schemas.microsoft.com/office/drawing/2014/main" id="{C7F9751B-C89D-45B9-8565-468FCC1A3530}"/>
              </a:ext>
            </a:extLst>
          </p:cNvPr>
          <p:cNvSpPr>
            <a:spLocks noGrp="1"/>
          </p:cNvSpPr>
          <p:nvPr>
            <p:ph idx="1"/>
          </p:nvPr>
        </p:nvSpPr>
        <p:spPr>
          <a:xfrm>
            <a:off x="324664" y="1851613"/>
            <a:ext cx="13981073" cy="5167481"/>
          </a:xfrm>
        </p:spPr>
        <p:txBody>
          <a:bodyPr numCol="1"/>
          <a:lstStyle/>
          <a:p>
            <a:pPr algn="ctr"/>
            <a:r>
              <a:rPr lang="en-US" sz="3400" dirty="0"/>
              <a:t>Affinity</a:t>
            </a:r>
          </a:p>
          <a:p>
            <a:pPr algn="ctr"/>
            <a:r>
              <a:rPr lang="en-US" sz="3400" dirty="0"/>
              <a:t>Anchoring</a:t>
            </a:r>
          </a:p>
          <a:p>
            <a:pPr algn="ctr"/>
            <a:r>
              <a:rPr lang="en-US" sz="3400" dirty="0"/>
              <a:t>Attribution</a:t>
            </a:r>
          </a:p>
          <a:p>
            <a:pPr algn="ctr"/>
            <a:r>
              <a:rPr lang="en-US" sz="3400" dirty="0"/>
              <a:t>Beauty</a:t>
            </a:r>
          </a:p>
          <a:p>
            <a:pPr algn="ctr"/>
            <a:r>
              <a:rPr lang="en-US" sz="3400" dirty="0"/>
              <a:t>Confirmation</a:t>
            </a:r>
          </a:p>
          <a:p>
            <a:pPr algn="ctr"/>
            <a:r>
              <a:rPr lang="en-US" sz="3400" dirty="0"/>
              <a:t>Conformity</a:t>
            </a:r>
          </a:p>
          <a:p>
            <a:pPr algn="ctr"/>
            <a:r>
              <a:rPr lang="en-US" sz="3400" dirty="0"/>
              <a:t>Contrast</a:t>
            </a:r>
          </a:p>
          <a:p>
            <a:pPr algn="ctr"/>
            <a:r>
              <a:rPr lang="en-US" sz="3400" dirty="0"/>
              <a:t>Gender</a:t>
            </a:r>
          </a:p>
          <a:p>
            <a:pPr algn="ctr"/>
            <a:r>
              <a:rPr lang="en-US" sz="3400" dirty="0"/>
              <a:t>Halo</a:t>
            </a:r>
          </a:p>
          <a:p>
            <a:pPr algn="ctr"/>
            <a:r>
              <a:rPr lang="en-US" sz="3400" dirty="0"/>
              <a:t>Horns</a:t>
            </a:r>
          </a:p>
        </p:txBody>
      </p:sp>
      <p:sp>
        <p:nvSpPr>
          <p:cNvPr id="2" name="Slide Number Placeholder 1">
            <a:extLst>
              <a:ext uri="{FF2B5EF4-FFF2-40B4-BE49-F238E27FC236}">
                <a16:creationId xmlns:a16="http://schemas.microsoft.com/office/drawing/2014/main" id="{9F4FD37D-B468-421A-B1D0-4D64058F00EA}"/>
              </a:ext>
            </a:extLst>
          </p:cNvPr>
          <p:cNvSpPr>
            <a:spLocks noGrp="1"/>
          </p:cNvSpPr>
          <p:nvPr>
            <p:ph type="sldNum" sz="quarter" idx="10"/>
          </p:nvPr>
        </p:nvSpPr>
        <p:spPr/>
        <p:txBody>
          <a:bodyPr/>
          <a:lstStyle/>
          <a:p>
            <a:fld id="{C48602F5-FA46-4288-92A4-423959D7C262}" type="slidenum">
              <a:rPr lang="en-US" smtClean="0"/>
              <a:pPr/>
              <a:t>3</a:t>
            </a:fld>
            <a:endParaRPr lang="en-US" dirty="0"/>
          </a:p>
        </p:txBody>
      </p:sp>
    </p:spTree>
    <p:extLst>
      <p:ext uri="{BB962C8B-B14F-4D97-AF65-F5344CB8AC3E}">
        <p14:creationId xmlns:p14="http://schemas.microsoft.com/office/powerpoint/2010/main" val="25516109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4CC8A-4C18-45DD-8A58-EB5200224575}"/>
              </a:ext>
            </a:extLst>
          </p:cNvPr>
          <p:cNvSpPr>
            <a:spLocks noGrp="1"/>
          </p:cNvSpPr>
          <p:nvPr>
            <p:ph type="title"/>
          </p:nvPr>
        </p:nvSpPr>
        <p:spPr>
          <a:xfrm>
            <a:off x="1005840" y="438151"/>
            <a:ext cx="12618720" cy="1196339"/>
          </a:xfrm>
        </p:spPr>
        <p:txBody>
          <a:bodyPr anchor="ctr"/>
          <a:lstStyle/>
          <a:p>
            <a:r>
              <a:rPr lang="en-US" dirty="0"/>
              <a:t>Learning Objectives</a:t>
            </a:r>
          </a:p>
        </p:txBody>
      </p:sp>
      <p:sp>
        <p:nvSpPr>
          <p:cNvPr id="3" name="Content Placeholder 2">
            <a:extLst>
              <a:ext uri="{FF2B5EF4-FFF2-40B4-BE49-F238E27FC236}">
                <a16:creationId xmlns:a16="http://schemas.microsoft.com/office/drawing/2014/main" id="{BE10E5B4-E6C7-44C1-8A99-A6E58356E4BD}"/>
              </a:ext>
            </a:extLst>
          </p:cNvPr>
          <p:cNvSpPr>
            <a:spLocks noGrp="1"/>
          </p:cNvSpPr>
          <p:nvPr>
            <p:ph idx="1"/>
          </p:nvPr>
        </p:nvSpPr>
        <p:spPr/>
        <p:txBody>
          <a:bodyPr/>
          <a:lstStyle/>
          <a:p>
            <a:pPr lvl="0"/>
            <a:r>
              <a:rPr lang="en-US" dirty="0"/>
              <a:t>Increase self-awareness by reflecting on the results of the implicit bias self-assessment</a:t>
            </a:r>
          </a:p>
          <a:p>
            <a:pPr lvl="0"/>
            <a:endParaRPr lang="en-US" dirty="0"/>
          </a:p>
          <a:p>
            <a:pPr lvl="0"/>
            <a:r>
              <a:rPr lang="en-US" dirty="0"/>
              <a:t>Demonstrate conscious mitigation strategies to overcome implicit bias</a:t>
            </a:r>
          </a:p>
          <a:p>
            <a:pPr lvl="0"/>
            <a:endParaRPr lang="en-US" dirty="0"/>
          </a:p>
          <a:p>
            <a:pPr lvl="0"/>
            <a:r>
              <a:rPr lang="en-US" dirty="0"/>
              <a:t>Apply implicit bias reduction skills to case studies</a:t>
            </a:r>
          </a:p>
          <a:p>
            <a:pPr lvl="0"/>
            <a:endParaRPr lang="en-US" dirty="0"/>
          </a:p>
          <a:p>
            <a:pPr lvl="0"/>
            <a:r>
              <a:rPr lang="en-US" dirty="0"/>
              <a:t>Understand the effect of implicit bias on real-life patients </a:t>
            </a:r>
          </a:p>
          <a:p>
            <a:pPr marL="0" indent="0">
              <a:buNone/>
            </a:pPr>
            <a:endParaRPr lang="en-US" dirty="0"/>
          </a:p>
          <a:p>
            <a:endParaRPr lang="en-US" dirty="0"/>
          </a:p>
          <a:p>
            <a:endParaRPr lang="en-US" dirty="0"/>
          </a:p>
        </p:txBody>
      </p:sp>
      <p:sp>
        <p:nvSpPr>
          <p:cNvPr id="4" name="Slide Number Placeholder 5">
            <a:extLst>
              <a:ext uri="{FF2B5EF4-FFF2-40B4-BE49-F238E27FC236}">
                <a16:creationId xmlns:a16="http://schemas.microsoft.com/office/drawing/2014/main" id="{D1548B15-790A-48AB-A319-E6A51800A67A}"/>
              </a:ext>
            </a:extLst>
          </p:cNvPr>
          <p:cNvSpPr txBox="1">
            <a:spLocks/>
          </p:cNvSpPr>
          <p:nvPr/>
        </p:nvSpPr>
        <p:spPr>
          <a:xfrm>
            <a:off x="1005840" y="7574282"/>
            <a:ext cx="573725" cy="438150"/>
          </a:xfrm>
          <a:prstGeom prst="rect">
            <a:avLst/>
          </a:prstGeom>
          <a:noFill/>
        </p:spPr>
        <p:txBody>
          <a:bodyPr vert="horz" lIns="91440" tIns="45720" rIns="91440" bIns="45720" rtlCol="0" anchor="ctr"/>
          <a:lstStyle>
            <a:defPPr>
              <a:defRPr lang="en-US"/>
            </a:defPPr>
            <a:lvl1pPr marL="0" algn="r" defTabSz="1141171" rtl="0" eaLnBrk="1" latinLnBrk="0" hangingPunct="1">
              <a:defRPr sz="1600" kern="1200">
                <a:solidFill>
                  <a:schemeClr val="bg1"/>
                </a:solidFill>
                <a:latin typeface="Arial" panose="020B0604020202020204" pitchFamily="34" charset="0"/>
                <a:ea typeface="+mn-ea"/>
                <a:cs typeface="Arial" panose="020B0604020202020204" pitchFamily="34" charset="0"/>
              </a:defRPr>
            </a:lvl1pPr>
            <a:lvl2pPr marL="570586" algn="l" defTabSz="1141171" rtl="0" eaLnBrk="1" latinLnBrk="0" hangingPunct="1">
              <a:defRPr sz="2246" kern="1200">
                <a:solidFill>
                  <a:schemeClr val="tx1"/>
                </a:solidFill>
                <a:latin typeface="+mn-lt"/>
                <a:ea typeface="+mn-ea"/>
                <a:cs typeface="+mn-cs"/>
              </a:defRPr>
            </a:lvl2pPr>
            <a:lvl3pPr marL="1141171" algn="l" defTabSz="1141171" rtl="0" eaLnBrk="1" latinLnBrk="0" hangingPunct="1">
              <a:defRPr sz="2246" kern="1200">
                <a:solidFill>
                  <a:schemeClr val="tx1"/>
                </a:solidFill>
                <a:latin typeface="+mn-lt"/>
                <a:ea typeface="+mn-ea"/>
                <a:cs typeface="+mn-cs"/>
              </a:defRPr>
            </a:lvl3pPr>
            <a:lvl4pPr marL="1711757" algn="l" defTabSz="1141171" rtl="0" eaLnBrk="1" latinLnBrk="0" hangingPunct="1">
              <a:defRPr sz="2246" kern="1200">
                <a:solidFill>
                  <a:schemeClr val="tx1"/>
                </a:solidFill>
                <a:latin typeface="+mn-lt"/>
                <a:ea typeface="+mn-ea"/>
                <a:cs typeface="+mn-cs"/>
              </a:defRPr>
            </a:lvl4pPr>
            <a:lvl5pPr marL="2282342" algn="l" defTabSz="1141171" rtl="0" eaLnBrk="1" latinLnBrk="0" hangingPunct="1">
              <a:defRPr sz="2246" kern="1200">
                <a:solidFill>
                  <a:schemeClr val="tx1"/>
                </a:solidFill>
                <a:latin typeface="+mn-lt"/>
                <a:ea typeface="+mn-ea"/>
                <a:cs typeface="+mn-cs"/>
              </a:defRPr>
            </a:lvl5pPr>
            <a:lvl6pPr marL="2852928" algn="l" defTabSz="1141171" rtl="0" eaLnBrk="1" latinLnBrk="0" hangingPunct="1">
              <a:defRPr sz="2246" kern="1200">
                <a:solidFill>
                  <a:schemeClr val="tx1"/>
                </a:solidFill>
                <a:latin typeface="+mn-lt"/>
                <a:ea typeface="+mn-ea"/>
                <a:cs typeface="+mn-cs"/>
              </a:defRPr>
            </a:lvl6pPr>
            <a:lvl7pPr marL="3423514" algn="l" defTabSz="1141171" rtl="0" eaLnBrk="1" latinLnBrk="0" hangingPunct="1">
              <a:defRPr sz="2246" kern="1200">
                <a:solidFill>
                  <a:schemeClr val="tx1"/>
                </a:solidFill>
                <a:latin typeface="+mn-lt"/>
                <a:ea typeface="+mn-ea"/>
                <a:cs typeface="+mn-cs"/>
              </a:defRPr>
            </a:lvl7pPr>
            <a:lvl8pPr marL="3994099" algn="l" defTabSz="1141171" rtl="0" eaLnBrk="1" latinLnBrk="0" hangingPunct="1">
              <a:defRPr sz="2246" kern="1200">
                <a:solidFill>
                  <a:schemeClr val="tx1"/>
                </a:solidFill>
                <a:latin typeface="+mn-lt"/>
                <a:ea typeface="+mn-ea"/>
                <a:cs typeface="+mn-cs"/>
              </a:defRPr>
            </a:lvl8pPr>
            <a:lvl9pPr marL="4564685" algn="l" defTabSz="1141171" rtl="0" eaLnBrk="1" latinLnBrk="0" hangingPunct="1">
              <a:defRPr sz="2246" kern="1200">
                <a:solidFill>
                  <a:schemeClr val="tx1"/>
                </a:solidFill>
                <a:latin typeface="+mn-lt"/>
                <a:ea typeface="+mn-ea"/>
                <a:cs typeface="+mn-cs"/>
              </a:defRPr>
            </a:lvl9pPr>
          </a:lstStyle>
          <a:p>
            <a:fld id="{B2B613A9-0196-4103-A730-64D9B0C7CDAE}" type="slidenum">
              <a:rPr lang="en-US" smtClean="0"/>
              <a:pPr/>
              <a:t>4</a:t>
            </a:fld>
            <a:endParaRPr lang="en-US" dirty="0"/>
          </a:p>
        </p:txBody>
      </p:sp>
      <p:sp>
        <p:nvSpPr>
          <p:cNvPr id="5" name="Slide Number Placeholder 4">
            <a:extLst>
              <a:ext uri="{FF2B5EF4-FFF2-40B4-BE49-F238E27FC236}">
                <a16:creationId xmlns:a16="http://schemas.microsoft.com/office/drawing/2014/main" id="{822BC137-BFC1-4E7D-ADFF-0D4A9F7E333F}"/>
              </a:ext>
            </a:extLst>
          </p:cNvPr>
          <p:cNvSpPr>
            <a:spLocks noGrp="1"/>
          </p:cNvSpPr>
          <p:nvPr>
            <p:ph type="sldNum" sz="quarter" idx="10"/>
          </p:nvPr>
        </p:nvSpPr>
        <p:spPr/>
        <p:txBody>
          <a:bodyPr/>
          <a:lstStyle/>
          <a:p>
            <a:fld id="{B2B613A9-0196-4103-A730-64D9B0C7CDAE}" type="slidenum">
              <a:rPr lang="en-US" smtClean="0"/>
              <a:pPr/>
              <a:t>4</a:t>
            </a:fld>
            <a:endParaRPr lang="en-US" dirty="0"/>
          </a:p>
        </p:txBody>
      </p:sp>
    </p:spTree>
    <p:extLst>
      <p:ext uri="{BB962C8B-B14F-4D97-AF65-F5344CB8AC3E}">
        <p14:creationId xmlns:p14="http://schemas.microsoft.com/office/powerpoint/2010/main" val="22651337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57542D-4021-46DD-BD67-EE5D117C475D}"/>
              </a:ext>
            </a:extLst>
          </p:cNvPr>
          <p:cNvSpPr>
            <a:spLocks noGrp="1"/>
          </p:cNvSpPr>
          <p:nvPr>
            <p:ph type="title"/>
          </p:nvPr>
        </p:nvSpPr>
        <p:spPr/>
        <p:txBody>
          <a:bodyPr/>
          <a:lstStyle/>
          <a:p>
            <a:r>
              <a:rPr lang="en-US" dirty="0"/>
              <a:t>Standards of Conduct</a:t>
            </a:r>
          </a:p>
        </p:txBody>
      </p:sp>
      <p:sp>
        <p:nvSpPr>
          <p:cNvPr id="3" name="Content Placeholder 2">
            <a:extLst>
              <a:ext uri="{FF2B5EF4-FFF2-40B4-BE49-F238E27FC236}">
                <a16:creationId xmlns:a16="http://schemas.microsoft.com/office/drawing/2014/main" id="{8036FA4D-A31E-44FD-9234-AB9862492C04}"/>
              </a:ext>
            </a:extLst>
          </p:cNvPr>
          <p:cNvSpPr>
            <a:spLocks noGrp="1"/>
          </p:cNvSpPr>
          <p:nvPr>
            <p:ph idx="1"/>
          </p:nvPr>
        </p:nvSpPr>
        <p:spPr/>
        <p:txBody>
          <a:bodyPr/>
          <a:lstStyle/>
          <a:p>
            <a:r>
              <a:rPr lang="en-US" sz="3000" dirty="0"/>
              <a:t>The AAFP opposes all discrimination in any form, including but not limited to, that on the basis of actual or perceived race, color, religion, gender, sexual orientation, gender identity, ethnic affiliation, health, age, disability, economic status, body habitus, or national origin. </a:t>
            </a:r>
          </a:p>
          <a:p>
            <a:pPr marL="0" indent="0">
              <a:buNone/>
            </a:pPr>
            <a:endParaRPr lang="en-US" sz="3000" dirty="0"/>
          </a:p>
          <a:p>
            <a:r>
              <a:rPr lang="en-US" sz="3000" dirty="0"/>
              <a:t>Avoid voicing political opinions, stereotypes, jokes, or comments that could be perceived as offensive. </a:t>
            </a:r>
          </a:p>
          <a:p>
            <a:pPr marL="0" indent="0">
              <a:buNone/>
            </a:pPr>
            <a:endParaRPr lang="en-US" sz="3000" dirty="0"/>
          </a:p>
          <a:p>
            <a:r>
              <a:rPr lang="en-US" sz="3000" dirty="0"/>
              <a:t>Be respectful of all physician specialties and members of the care team. </a:t>
            </a:r>
          </a:p>
          <a:p>
            <a:pPr marL="0" indent="0">
              <a:buNone/>
            </a:pPr>
            <a:endParaRPr lang="en-US" dirty="0"/>
          </a:p>
          <a:p>
            <a:endParaRPr lang="en-US" dirty="0"/>
          </a:p>
        </p:txBody>
      </p:sp>
      <p:sp>
        <p:nvSpPr>
          <p:cNvPr id="4" name="Slide Number Placeholder 3">
            <a:extLst>
              <a:ext uri="{FF2B5EF4-FFF2-40B4-BE49-F238E27FC236}">
                <a16:creationId xmlns:a16="http://schemas.microsoft.com/office/drawing/2014/main" id="{4734F08F-0088-4865-8BCE-BB947AD0A8DA}"/>
              </a:ext>
            </a:extLst>
          </p:cNvPr>
          <p:cNvSpPr>
            <a:spLocks noGrp="1"/>
          </p:cNvSpPr>
          <p:nvPr>
            <p:ph type="sldNum" sz="quarter" idx="10"/>
          </p:nvPr>
        </p:nvSpPr>
        <p:spPr/>
        <p:txBody>
          <a:bodyPr/>
          <a:lstStyle/>
          <a:p>
            <a:fld id="{B2B613A9-0196-4103-A730-64D9B0C7CDAE}" type="slidenum">
              <a:rPr lang="en-US" smtClean="0"/>
              <a:pPr/>
              <a:t>5</a:t>
            </a:fld>
            <a:endParaRPr lang="en-US" dirty="0"/>
          </a:p>
        </p:txBody>
      </p:sp>
    </p:spTree>
    <p:extLst>
      <p:ext uri="{BB962C8B-B14F-4D97-AF65-F5344CB8AC3E}">
        <p14:creationId xmlns:p14="http://schemas.microsoft.com/office/powerpoint/2010/main" val="16008043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D5AC0-DCC2-419F-8E47-7FDA8C93B7E2}"/>
              </a:ext>
            </a:extLst>
          </p:cNvPr>
          <p:cNvSpPr>
            <a:spLocks noGrp="1"/>
          </p:cNvSpPr>
          <p:nvPr>
            <p:ph type="title"/>
          </p:nvPr>
        </p:nvSpPr>
        <p:spPr>
          <a:xfrm>
            <a:off x="1005840" y="438152"/>
            <a:ext cx="12618720" cy="1128792"/>
          </a:xfrm>
        </p:spPr>
        <p:txBody>
          <a:bodyPr anchor="ctr"/>
          <a:lstStyle/>
          <a:p>
            <a:r>
              <a:rPr lang="en-US" dirty="0"/>
              <a:t>Framework</a:t>
            </a:r>
          </a:p>
        </p:txBody>
      </p:sp>
      <p:sp>
        <p:nvSpPr>
          <p:cNvPr id="4" name="Slide Number Placeholder 3">
            <a:extLst>
              <a:ext uri="{FF2B5EF4-FFF2-40B4-BE49-F238E27FC236}">
                <a16:creationId xmlns:a16="http://schemas.microsoft.com/office/drawing/2014/main" id="{5DFEFF9D-12E9-4680-8877-80B039891440}"/>
              </a:ext>
            </a:extLst>
          </p:cNvPr>
          <p:cNvSpPr>
            <a:spLocks noGrp="1"/>
          </p:cNvSpPr>
          <p:nvPr>
            <p:ph type="sldNum" sz="quarter" idx="10"/>
          </p:nvPr>
        </p:nvSpPr>
        <p:spPr/>
        <p:txBody>
          <a:bodyPr/>
          <a:lstStyle/>
          <a:p>
            <a:fld id="{C48602F5-FA46-4288-92A4-423959D7C262}" type="slidenum">
              <a:rPr lang="en-US" smtClean="0"/>
              <a:pPr/>
              <a:t>6</a:t>
            </a:fld>
            <a:endParaRPr lang="en-US" dirty="0"/>
          </a:p>
        </p:txBody>
      </p:sp>
      <p:pic>
        <p:nvPicPr>
          <p:cNvPr id="5" name="Picture 4">
            <a:extLst>
              <a:ext uri="{FF2B5EF4-FFF2-40B4-BE49-F238E27FC236}">
                <a16:creationId xmlns:a16="http://schemas.microsoft.com/office/drawing/2014/main" id="{97D9D7B0-D4C1-4905-B9C9-BAC9E686E74F}"/>
              </a:ext>
            </a:extLst>
          </p:cNvPr>
          <p:cNvPicPr>
            <a:picLocks noChangeAspect="1"/>
          </p:cNvPicPr>
          <p:nvPr/>
        </p:nvPicPr>
        <p:blipFill>
          <a:blip r:embed="rId3"/>
          <a:stretch>
            <a:fillRect/>
          </a:stretch>
        </p:blipFill>
        <p:spPr>
          <a:xfrm>
            <a:off x="382904" y="2028828"/>
            <a:ext cx="13864590" cy="4549140"/>
          </a:xfrm>
          <a:prstGeom prst="rect">
            <a:avLst/>
          </a:prstGeom>
        </p:spPr>
      </p:pic>
      <p:sp>
        <p:nvSpPr>
          <p:cNvPr id="6" name="TextBox 5">
            <a:extLst>
              <a:ext uri="{FF2B5EF4-FFF2-40B4-BE49-F238E27FC236}">
                <a16:creationId xmlns:a16="http://schemas.microsoft.com/office/drawing/2014/main" id="{1FE2329A-AABB-4F3E-9017-28CC18941B1F}"/>
              </a:ext>
            </a:extLst>
          </p:cNvPr>
          <p:cNvSpPr txBox="1"/>
          <p:nvPr/>
        </p:nvSpPr>
        <p:spPr>
          <a:xfrm>
            <a:off x="381966" y="7039852"/>
            <a:ext cx="13043364" cy="424732"/>
          </a:xfrm>
          <a:prstGeom prst="rect">
            <a:avLst/>
          </a:prstGeom>
          <a:noFill/>
        </p:spPr>
        <p:txBody>
          <a:bodyPr wrap="square" rtlCol="0">
            <a:spAutoFit/>
          </a:bodyPr>
          <a:lstStyle/>
          <a:p>
            <a:r>
              <a:rPr lang="en-US" sz="1200" dirty="0"/>
              <a:t>Reprinted with permission from Sukhera J, Watling C. A framework for integrating implicit bias recognition into health professions education. </a:t>
            </a:r>
            <a:r>
              <a:rPr lang="en-US" sz="1200" i="1" dirty="0"/>
              <a:t>Acad Med.</a:t>
            </a:r>
            <a:r>
              <a:rPr lang="en-US" sz="1200" dirty="0"/>
              <a:t> 2018;93(1):35-40.</a:t>
            </a:r>
          </a:p>
          <a:p>
            <a:endParaRPr lang="en-US" sz="960" dirty="0"/>
          </a:p>
        </p:txBody>
      </p:sp>
      <p:sp>
        <p:nvSpPr>
          <p:cNvPr id="3" name="TextBox 2">
            <a:extLst>
              <a:ext uri="{FF2B5EF4-FFF2-40B4-BE49-F238E27FC236}">
                <a16:creationId xmlns:a16="http://schemas.microsoft.com/office/drawing/2014/main" id="{D1184CC6-6FA9-4576-B375-F7A0FAE3BE45}"/>
              </a:ext>
            </a:extLst>
          </p:cNvPr>
          <p:cNvSpPr txBox="1"/>
          <p:nvPr/>
        </p:nvSpPr>
        <p:spPr>
          <a:xfrm>
            <a:off x="381966" y="6574421"/>
            <a:ext cx="4155312" cy="261610"/>
          </a:xfrm>
          <a:prstGeom prst="rect">
            <a:avLst/>
          </a:prstGeom>
          <a:noFill/>
        </p:spPr>
        <p:txBody>
          <a:bodyPr wrap="square" rtlCol="0">
            <a:spAutoFit/>
          </a:bodyPr>
          <a:lstStyle/>
          <a:p>
            <a:r>
              <a:rPr lang="en-US" sz="1100" dirty="0"/>
              <a:t>IAT = Implicit Association Test.</a:t>
            </a:r>
          </a:p>
        </p:txBody>
      </p:sp>
    </p:spTree>
    <p:extLst>
      <p:ext uri="{BB962C8B-B14F-4D97-AF65-F5344CB8AC3E}">
        <p14:creationId xmlns:p14="http://schemas.microsoft.com/office/powerpoint/2010/main" val="23007125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BB76239-60C0-4796-947D-CC14BF71AF21}"/>
              </a:ext>
            </a:extLst>
          </p:cNvPr>
          <p:cNvSpPr>
            <a:spLocks noGrp="1"/>
          </p:cNvSpPr>
          <p:nvPr>
            <p:ph type="title"/>
          </p:nvPr>
        </p:nvSpPr>
        <p:spPr>
          <a:xfrm>
            <a:off x="1007746" y="438151"/>
            <a:ext cx="12618720" cy="784859"/>
          </a:xfrm>
        </p:spPr>
        <p:txBody>
          <a:bodyPr anchor="b">
            <a:normAutofit fontScale="90000"/>
          </a:bodyPr>
          <a:lstStyle/>
          <a:p>
            <a:pPr algn="ctr"/>
            <a:br>
              <a:rPr lang="en-US" dirty="0"/>
            </a:br>
            <a:r>
              <a:rPr lang="en-US" sz="5300" dirty="0"/>
              <a:t>Implicit Bias Training</a:t>
            </a:r>
          </a:p>
        </p:txBody>
      </p:sp>
      <p:sp>
        <p:nvSpPr>
          <p:cNvPr id="6" name="Text Placeholder 5">
            <a:extLst>
              <a:ext uri="{FF2B5EF4-FFF2-40B4-BE49-F238E27FC236}">
                <a16:creationId xmlns:a16="http://schemas.microsoft.com/office/drawing/2014/main" id="{623BEF34-6875-4A01-90E7-3E56BE9FE099}"/>
              </a:ext>
            </a:extLst>
          </p:cNvPr>
          <p:cNvSpPr>
            <a:spLocks noGrp="1"/>
          </p:cNvSpPr>
          <p:nvPr>
            <p:ph type="body" idx="1"/>
          </p:nvPr>
        </p:nvSpPr>
        <p:spPr>
          <a:xfrm>
            <a:off x="1234440" y="2017395"/>
            <a:ext cx="5657850" cy="542925"/>
          </a:xfrm>
          <a:solidFill>
            <a:schemeClr val="bg1">
              <a:lumMod val="85000"/>
            </a:schemeClr>
          </a:solidFill>
        </p:spPr>
        <p:txBody>
          <a:bodyPr/>
          <a:lstStyle/>
          <a:p>
            <a:pPr algn="ctr"/>
            <a:r>
              <a:rPr lang="en-US" sz="2800" dirty="0"/>
              <a:t>IS NOT</a:t>
            </a:r>
          </a:p>
        </p:txBody>
      </p:sp>
      <p:sp>
        <p:nvSpPr>
          <p:cNvPr id="7" name="Content Placeholder 6">
            <a:extLst>
              <a:ext uri="{FF2B5EF4-FFF2-40B4-BE49-F238E27FC236}">
                <a16:creationId xmlns:a16="http://schemas.microsoft.com/office/drawing/2014/main" id="{9E87D047-0998-4C3A-90D6-467B204BABFC}"/>
              </a:ext>
            </a:extLst>
          </p:cNvPr>
          <p:cNvSpPr>
            <a:spLocks noGrp="1"/>
          </p:cNvSpPr>
          <p:nvPr>
            <p:ph sz="half" idx="2"/>
          </p:nvPr>
        </p:nvSpPr>
        <p:spPr>
          <a:xfrm>
            <a:off x="1007748" y="2903220"/>
            <a:ext cx="6189344" cy="4421506"/>
          </a:xfrm>
        </p:spPr>
        <p:txBody>
          <a:bodyPr/>
          <a:lstStyle/>
          <a:p>
            <a:pPr marL="457200" indent="-457200">
              <a:lnSpc>
                <a:spcPct val="100000"/>
              </a:lnSpc>
              <a:spcBef>
                <a:spcPts val="1200"/>
              </a:spcBef>
            </a:pPr>
            <a:r>
              <a:rPr lang="en-US" dirty="0"/>
              <a:t>A “check the box” compliance activity</a:t>
            </a:r>
          </a:p>
          <a:p>
            <a:pPr marL="457200" indent="-457200">
              <a:lnSpc>
                <a:spcPct val="100000"/>
              </a:lnSpc>
              <a:spcBef>
                <a:spcPts val="1200"/>
              </a:spcBef>
            </a:pPr>
            <a:r>
              <a:rPr lang="en-US" dirty="0"/>
              <a:t>Implicit Bias 101; you should come with some fundamental knowledge.</a:t>
            </a:r>
          </a:p>
          <a:p>
            <a:pPr marL="457200" indent="-457200">
              <a:lnSpc>
                <a:spcPct val="100000"/>
              </a:lnSpc>
              <a:spcBef>
                <a:spcPts val="1200"/>
              </a:spcBef>
            </a:pPr>
            <a:r>
              <a:rPr lang="en-US" dirty="0"/>
              <a:t>Intended to make you feel guilty or ashamed</a:t>
            </a:r>
          </a:p>
        </p:txBody>
      </p:sp>
      <p:sp>
        <p:nvSpPr>
          <p:cNvPr id="8" name="Text Placeholder 7">
            <a:extLst>
              <a:ext uri="{FF2B5EF4-FFF2-40B4-BE49-F238E27FC236}">
                <a16:creationId xmlns:a16="http://schemas.microsoft.com/office/drawing/2014/main" id="{429276E1-C9B9-4D73-A6AC-A840475ADCA3}"/>
              </a:ext>
            </a:extLst>
          </p:cNvPr>
          <p:cNvSpPr>
            <a:spLocks noGrp="1"/>
          </p:cNvSpPr>
          <p:nvPr>
            <p:ph type="body" sz="quarter" idx="3"/>
          </p:nvPr>
        </p:nvSpPr>
        <p:spPr>
          <a:xfrm>
            <a:off x="7532370" y="2017395"/>
            <a:ext cx="5977890" cy="542925"/>
          </a:xfrm>
          <a:solidFill>
            <a:schemeClr val="bg1">
              <a:lumMod val="85000"/>
            </a:schemeClr>
          </a:solidFill>
        </p:spPr>
        <p:txBody>
          <a:bodyPr/>
          <a:lstStyle/>
          <a:p>
            <a:pPr algn="ctr"/>
            <a:r>
              <a:rPr lang="en-US" sz="2800" dirty="0"/>
              <a:t>IS</a:t>
            </a:r>
          </a:p>
        </p:txBody>
      </p:sp>
      <p:sp>
        <p:nvSpPr>
          <p:cNvPr id="9" name="Content Placeholder 8">
            <a:extLst>
              <a:ext uri="{FF2B5EF4-FFF2-40B4-BE49-F238E27FC236}">
                <a16:creationId xmlns:a16="http://schemas.microsoft.com/office/drawing/2014/main" id="{C5CA1E0E-CA35-4A13-A3F8-6029B2007E9A}"/>
              </a:ext>
            </a:extLst>
          </p:cNvPr>
          <p:cNvSpPr>
            <a:spLocks noGrp="1"/>
          </p:cNvSpPr>
          <p:nvPr>
            <p:ph sz="quarter" idx="4"/>
          </p:nvPr>
        </p:nvSpPr>
        <p:spPr>
          <a:xfrm>
            <a:off x="7406642" y="2903222"/>
            <a:ext cx="6219826" cy="4421506"/>
          </a:xfrm>
        </p:spPr>
        <p:txBody>
          <a:bodyPr/>
          <a:lstStyle/>
          <a:p>
            <a:pPr marL="457200" indent="-457200">
              <a:lnSpc>
                <a:spcPct val="100000"/>
              </a:lnSpc>
              <a:spcBef>
                <a:spcPts val="1200"/>
              </a:spcBef>
            </a:pPr>
            <a:r>
              <a:rPr lang="en-US" dirty="0"/>
              <a:t>One part of an ongoing individual and organizational commitment to change</a:t>
            </a:r>
          </a:p>
          <a:p>
            <a:pPr marL="457200" indent="-457200">
              <a:lnSpc>
                <a:spcPct val="100000"/>
              </a:lnSpc>
              <a:spcBef>
                <a:spcPts val="1200"/>
              </a:spcBef>
            </a:pPr>
            <a:r>
              <a:rPr lang="en-US" dirty="0"/>
              <a:t>Focused on increasing your competence</a:t>
            </a:r>
          </a:p>
          <a:p>
            <a:pPr marL="457200" indent="-457200">
              <a:lnSpc>
                <a:spcPct val="100000"/>
              </a:lnSpc>
              <a:spcBef>
                <a:spcPts val="1200"/>
              </a:spcBef>
            </a:pPr>
            <a:r>
              <a:rPr lang="en-US" dirty="0"/>
              <a:t>Supportive of self-reflection and personal growth</a:t>
            </a:r>
          </a:p>
          <a:p>
            <a:endParaRPr lang="en-US" dirty="0"/>
          </a:p>
        </p:txBody>
      </p:sp>
      <p:sp>
        <p:nvSpPr>
          <p:cNvPr id="2" name="Slide Number Placeholder 1">
            <a:extLst>
              <a:ext uri="{FF2B5EF4-FFF2-40B4-BE49-F238E27FC236}">
                <a16:creationId xmlns:a16="http://schemas.microsoft.com/office/drawing/2014/main" id="{83C40A8F-3157-4FD7-BA0A-DA800EE67010}"/>
              </a:ext>
            </a:extLst>
          </p:cNvPr>
          <p:cNvSpPr>
            <a:spLocks noGrp="1"/>
          </p:cNvSpPr>
          <p:nvPr>
            <p:ph type="sldNum" sz="quarter" idx="10"/>
          </p:nvPr>
        </p:nvSpPr>
        <p:spPr/>
        <p:txBody>
          <a:bodyPr/>
          <a:lstStyle/>
          <a:p>
            <a:fld id="{B2B613A9-0196-4103-A730-64D9B0C7CDAE}" type="slidenum">
              <a:rPr lang="en-US" smtClean="0"/>
              <a:pPr/>
              <a:t>7</a:t>
            </a:fld>
            <a:endParaRPr lang="en-US" dirty="0"/>
          </a:p>
        </p:txBody>
      </p:sp>
    </p:spTree>
    <p:extLst>
      <p:ext uri="{BB962C8B-B14F-4D97-AF65-F5344CB8AC3E}">
        <p14:creationId xmlns:p14="http://schemas.microsoft.com/office/powerpoint/2010/main" val="1767161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3C52B-190F-47C8-9F5D-B9DA398139D0}"/>
              </a:ext>
            </a:extLst>
          </p:cNvPr>
          <p:cNvSpPr>
            <a:spLocks noGrp="1"/>
          </p:cNvSpPr>
          <p:nvPr>
            <p:ph type="title"/>
          </p:nvPr>
        </p:nvSpPr>
        <p:spPr/>
        <p:txBody>
          <a:bodyPr/>
          <a:lstStyle/>
          <a:p>
            <a:pPr algn="ctr"/>
            <a:r>
              <a:rPr lang="en-US" dirty="0"/>
              <a:t>Implicit Bias Pop Quiz</a:t>
            </a:r>
          </a:p>
        </p:txBody>
      </p:sp>
      <p:sp>
        <p:nvSpPr>
          <p:cNvPr id="5" name="Text Placeholder 4">
            <a:extLst>
              <a:ext uri="{FF2B5EF4-FFF2-40B4-BE49-F238E27FC236}">
                <a16:creationId xmlns:a16="http://schemas.microsoft.com/office/drawing/2014/main" id="{1929539E-0664-4E3B-971E-297AE870286F}"/>
              </a:ext>
            </a:extLst>
          </p:cNvPr>
          <p:cNvSpPr>
            <a:spLocks noGrp="1"/>
          </p:cNvSpPr>
          <p:nvPr>
            <p:ph type="body" idx="1"/>
          </p:nvPr>
        </p:nvSpPr>
        <p:spPr>
          <a:xfrm>
            <a:off x="1223009" y="2017395"/>
            <a:ext cx="5974082" cy="988694"/>
          </a:xfrm>
        </p:spPr>
        <p:txBody>
          <a:bodyPr>
            <a:normAutofit/>
          </a:bodyPr>
          <a:lstStyle/>
          <a:p>
            <a:pPr algn="ctr"/>
            <a:r>
              <a:rPr lang="en-US" sz="3200" dirty="0"/>
              <a:t>1. True or False?</a:t>
            </a:r>
          </a:p>
        </p:txBody>
      </p:sp>
      <p:sp>
        <p:nvSpPr>
          <p:cNvPr id="6" name="Content Placeholder 5">
            <a:extLst>
              <a:ext uri="{FF2B5EF4-FFF2-40B4-BE49-F238E27FC236}">
                <a16:creationId xmlns:a16="http://schemas.microsoft.com/office/drawing/2014/main" id="{7C53B19F-3733-4EB0-A9C5-805EA067B6A1}"/>
              </a:ext>
            </a:extLst>
          </p:cNvPr>
          <p:cNvSpPr>
            <a:spLocks noGrp="1"/>
          </p:cNvSpPr>
          <p:nvPr>
            <p:ph sz="half" idx="2"/>
          </p:nvPr>
        </p:nvSpPr>
        <p:spPr/>
        <p:txBody>
          <a:bodyPr>
            <a:normAutofit/>
          </a:bodyPr>
          <a:lstStyle/>
          <a:p>
            <a:pPr marL="0" indent="0">
              <a:buNone/>
            </a:pPr>
            <a:endParaRPr lang="en-US" dirty="0"/>
          </a:p>
          <a:p>
            <a:pPr marL="0" indent="0">
              <a:buNone/>
            </a:pPr>
            <a:r>
              <a:rPr lang="en-US" dirty="0"/>
              <a:t>Implicit bias is nothing more than the beliefs people choose not to tell others. People know how they feel, but they also know they cannot or should not say certain beliefs aloud, so they hide them.</a:t>
            </a:r>
          </a:p>
        </p:txBody>
      </p:sp>
      <p:sp>
        <p:nvSpPr>
          <p:cNvPr id="7" name="Text Placeholder 6">
            <a:extLst>
              <a:ext uri="{FF2B5EF4-FFF2-40B4-BE49-F238E27FC236}">
                <a16:creationId xmlns:a16="http://schemas.microsoft.com/office/drawing/2014/main" id="{9374B135-73F0-47D5-BA55-5DF0130BE43F}"/>
              </a:ext>
            </a:extLst>
          </p:cNvPr>
          <p:cNvSpPr>
            <a:spLocks noGrp="1"/>
          </p:cNvSpPr>
          <p:nvPr>
            <p:ph type="body" sz="quarter" idx="3"/>
          </p:nvPr>
        </p:nvSpPr>
        <p:spPr/>
        <p:txBody>
          <a:bodyPr>
            <a:normAutofit/>
          </a:bodyPr>
          <a:lstStyle/>
          <a:p>
            <a:pPr algn="ctr"/>
            <a:r>
              <a:rPr lang="en-US" sz="3200" dirty="0">
                <a:solidFill>
                  <a:srgbClr val="FF0000"/>
                </a:solidFill>
              </a:rPr>
              <a:t>FALSE</a:t>
            </a:r>
          </a:p>
        </p:txBody>
      </p:sp>
      <p:sp>
        <p:nvSpPr>
          <p:cNvPr id="8" name="Content Placeholder 7">
            <a:extLst>
              <a:ext uri="{FF2B5EF4-FFF2-40B4-BE49-F238E27FC236}">
                <a16:creationId xmlns:a16="http://schemas.microsoft.com/office/drawing/2014/main" id="{AF6EA7D6-E44E-4537-ACD0-A599D3682275}"/>
              </a:ext>
            </a:extLst>
          </p:cNvPr>
          <p:cNvSpPr>
            <a:spLocks noGrp="1"/>
          </p:cNvSpPr>
          <p:nvPr>
            <p:ph sz="quarter" idx="4"/>
          </p:nvPr>
        </p:nvSpPr>
        <p:spPr>
          <a:xfrm>
            <a:off x="7652386" y="3006092"/>
            <a:ext cx="5974082" cy="4421506"/>
          </a:xfrm>
        </p:spPr>
        <p:txBody>
          <a:bodyPr>
            <a:normAutofit/>
          </a:bodyPr>
          <a:lstStyle/>
          <a:p>
            <a:pPr marL="0" indent="0">
              <a:buNone/>
            </a:pPr>
            <a:endParaRPr lang="en-US" dirty="0"/>
          </a:p>
          <a:p>
            <a:pPr marL="0" indent="0">
              <a:buNone/>
            </a:pPr>
            <a:r>
              <a:rPr lang="en-US" dirty="0">
                <a:solidFill>
                  <a:srgbClr val="FF0000"/>
                </a:solidFill>
              </a:rPr>
              <a:t>Implicit biases are activated involuntarily and affect our understanding, actions, and decisions in an unconscious manner. Most people are unaware of their implicit biases.</a:t>
            </a:r>
          </a:p>
        </p:txBody>
      </p:sp>
      <p:sp>
        <p:nvSpPr>
          <p:cNvPr id="3" name="Slide Number Placeholder 2">
            <a:extLst>
              <a:ext uri="{FF2B5EF4-FFF2-40B4-BE49-F238E27FC236}">
                <a16:creationId xmlns:a16="http://schemas.microsoft.com/office/drawing/2014/main" id="{2C0D4302-DF88-45D3-AAB5-7CF451038A86}"/>
              </a:ext>
            </a:extLst>
          </p:cNvPr>
          <p:cNvSpPr>
            <a:spLocks noGrp="1"/>
          </p:cNvSpPr>
          <p:nvPr>
            <p:ph type="sldNum" sz="quarter" idx="10"/>
          </p:nvPr>
        </p:nvSpPr>
        <p:spPr/>
        <p:txBody>
          <a:bodyPr/>
          <a:lstStyle/>
          <a:p>
            <a:fld id="{B2B613A9-0196-4103-A730-64D9B0C7CDAE}" type="slidenum">
              <a:rPr lang="en-US" smtClean="0"/>
              <a:pPr/>
              <a:t>8</a:t>
            </a:fld>
            <a:endParaRPr lang="en-US" dirty="0"/>
          </a:p>
        </p:txBody>
      </p:sp>
      <p:sp>
        <p:nvSpPr>
          <p:cNvPr id="9" name="TextBox 8">
            <a:extLst>
              <a:ext uri="{FF2B5EF4-FFF2-40B4-BE49-F238E27FC236}">
                <a16:creationId xmlns:a16="http://schemas.microsoft.com/office/drawing/2014/main" id="{EE645C5D-928F-477A-B8D4-9F7C282D82D0}"/>
              </a:ext>
            </a:extLst>
          </p:cNvPr>
          <p:cNvSpPr txBox="1"/>
          <p:nvPr/>
        </p:nvSpPr>
        <p:spPr>
          <a:xfrm>
            <a:off x="382904" y="6831503"/>
            <a:ext cx="13043364" cy="646331"/>
          </a:xfrm>
          <a:prstGeom prst="rect">
            <a:avLst/>
          </a:prstGeom>
          <a:noFill/>
        </p:spPr>
        <p:txBody>
          <a:bodyPr wrap="square" rtlCol="0">
            <a:spAutoFit/>
          </a:bodyPr>
          <a:lstStyle/>
          <a:p>
            <a:r>
              <a:rPr lang="en-US" sz="1200" dirty="0"/>
              <a:t>Adapted with permission from The Ohio State University Kirwan Institute for The Study of Race and Ethnicity. Mythbusters: implicit bias edition. Accessed September 5, 2019. http://kirwaninstitute.osu.edu/implicit-bias-training/resources/mythbusters.pdf.</a:t>
            </a:r>
          </a:p>
          <a:p>
            <a:endParaRPr lang="en-US" sz="1200" dirty="0"/>
          </a:p>
        </p:txBody>
      </p:sp>
    </p:spTree>
    <p:extLst>
      <p:ext uri="{BB962C8B-B14F-4D97-AF65-F5344CB8AC3E}">
        <p14:creationId xmlns:p14="http://schemas.microsoft.com/office/powerpoint/2010/main" val="2410592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P spid="8"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3C52B-190F-47C8-9F5D-B9DA398139D0}"/>
              </a:ext>
            </a:extLst>
          </p:cNvPr>
          <p:cNvSpPr>
            <a:spLocks noGrp="1"/>
          </p:cNvSpPr>
          <p:nvPr>
            <p:ph type="title"/>
          </p:nvPr>
        </p:nvSpPr>
        <p:spPr/>
        <p:txBody>
          <a:bodyPr/>
          <a:lstStyle/>
          <a:p>
            <a:r>
              <a:rPr lang="en-US" dirty="0"/>
              <a:t>Implicit Bias Pop Quiz</a:t>
            </a:r>
          </a:p>
        </p:txBody>
      </p:sp>
      <p:sp>
        <p:nvSpPr>
          <p:cNvPr id="5" name="Text Placeholder 4">
            <a:extLst>
              <a:ext uri="{FF2B5EF4-FFF2-40B4-BE49-F238E27FC236}">
                <a16:creationId xmlns:a16="http://schemas.microsoft.com/office/drawing/2014/main" id="{1929539E-0664-4E3B-971E-297AE870286F}"/>
              </a:ext>
            </a:extLst>
          </p:cNvPr>
          <p:cNvSpPr>
            <a:spLocks noGrp="1"/>
          </p:cNvSpPr>
          <p:nvPr>
            <p:ph type="body" idx="1"/>
          </p:nvPr>
        </p:nvSpPr>
        <p:spPr/>
        <p:txBody>
          <a:bodyPr>
            <a:normAutofit/>
          </a:bodyPr>
          <a:lstStyle/>
          <a:p>
            <a:pPr algn="ctr"/>
            <a:r>
              <a:rPr lang="en-US" sz="3200" dirty="0"/>
              <a:t>2. True or False?</a:t>
            </a:r>
          </a:p>
        </p:txBody>
      </p:sp>
      <p:sp>
        <p:nvSpPr>
          <p:cNvPr id="6" name="Content Placeholder 5">
            <a:extLst>
              <a:ext uri="{FF2B5EF4-FFF2-40B4-BE49-F238E27FC236}">
                <a16:creationId xmlns:a16="http://schemas.microsoft.com/office/drawing/2014/main" id="{7C53B19F-3733-4EB0-A9C5-805EA067B6A1}"/>
              </a:ext>
            </a:extLst>
          </p:cNvPr>
          <p:cNvSpPr>
            <a:spLocks noGrp="1"/>
          </p:cNvSpPr>
          <p:nvPr>
            <p:ph sz="half" idx="2"/>
          </p:nvPr>
        </p:nvSpPr>
        <p:spPr/>
        <p:txBody>
          <a:bodyPr>
            <a:normAutofit/>
          </a:bodyPr>
          <a:lstStyle/>
          <a:p>
            <a:pPr marL="0" indent="0">
              <a:buNone/>
            </a:pPr>
            <a:endParaRPr lang="en-US" dirty="0"/>
          </a:p>
          <a:p>
            <a:pPr marL="0" indent="0">
              <a:buNone/>
            </a:pPr>
            <a:r>
              <a:rPr lang="en-US" dirty="0"/>
              <a:t>Implicit bias is nothing more</a:t>
            </a:r>
          </a:p>
          <a:p>
            <a:pPr marL="0" indent="0">
              <a:buNone/>
            </a:pPr>
            <a:r>
              <a:rPr lang="en-US" dirty="0"/>
              <a:t>than stereotyping.</a:t>
            </a:r>
          </a:p>
        </p:txBody>
      </p:sp>
      <p:sp>
        <p:nvSpPr>
          <p:cNvPr id="7" name="Text Placeholder 6">
            <a:extLst>
              <a:ext uri="{FF2B5EF4-FFF2-40B4-BE49-F238E27FC236}">
                <a16:creationId xmlns:a16="http://schemas.microsoft.com/office/drawing/2014/main" id="{9374B135-73F0-47D5-BA55-5DF0130BE43F}"/>
              </a:ext>
            </a:extLst>
          </p:cNvPr>
          <p:cNvSpPr>
            <a:spLocks noGrp="1"/>
          </p:cNvSpPr>
          <p:nvPr>
            <p:ph type="body" sz="quarter" idx="3"/>
          </p:nvPr>
        </p:nvSpPr>
        <p:spPr/>
        <p:txBody>
          <a:bodyPr>
            <a:normAutofit/>
          </a:bodyPr>
          <a:lstStyle/>
          <a:p>
            <a:pPr algn="ctr"/>
            <a:r>
              <a:rPr lang="en-US" sz="3200" dirty="0">
                <a:solidFill>
                  <a:srgbClr val="FF0000"/>
                </a:solidFill>
              </a:rPr>
              <a:t>FALSE</a:t>
            </a:r>
          </a:p>
        </p:txBody>
      </p:sp>
      <p:sp>
        <p:nvSpPr>
          <p:cNvPr id="8" name="Content Placeholder 7">
            <a:extLst>
              <a:ext uri="{FF2B5EF4-FFF2-40B4-BE49-F238E27FC236}">
                <a16:creationId xmlns:a16="http://schemas.microsoft.com/office/drawing/2014/main" id="{AF6EA7D6-E44E-4537-ACD0-A599D3682275}"/>
              </a:ext>
            </a:extLst>
          </p:cNvPr>
          <p:cNvSpPr>
            <a:spLocks noGrp="1"/>
          </p:cNvSpPr>
          <p:nvPr>
            <p:ph sz="quarter" idx="4"/>
          </p:nvPr>
        </p:nvSpPr>
        <p:spPr/>
        <p:txBody>
          <a:bodyPr>
            <a:normAutofit/>
          </a:bodyPr>
          <a:lstStyle/>
          <a:p>
            <a:pPr marL="0" indent="0">
              <a:buNone/>
            </a:pPr>
            <a:r>
              <a:rPr lang="en-US" dirty="0">
                <a:solidFill>
                  <a:srgbClr val="FF0000"/>
                </a:solidFill>
              </a:rPr>
              <a:t>Implicit bias goes beyond stereotyping to include favorable and/or unfavorable evaluations of groups of people. Also, a person may be consciously aware of the deliberate process of stereotyping, but implicit biases are activated involuntarily.</a:t>
            </a:r>
          </a:p>
        </p:txBody>
      </p:sp>
      <p:sp>
        <p:nvSpPr>
          <p:cNvPr id="3" name="Slide Number Placeholder 2">
            <a:extLst>
              <a:ext uri="{FF2B5EF4-FFF2-40B4-BE49-F238E27FC236}">
                <a16:creationId xmlns:a16="http://schemas.microsoft.com/office/drawing/2014/main" id="{2A44C31A-B058-44DB-B0EC-6211C6122517}"/>
              </a:ext>
            </a:extLst>
          </p:cNvPr>
          <p:cNvSpPr>
            <a:spLocks noGrp="1"/>
          </p:cNvSpPr>
          <p:nvPr>
            <p:ph type="sldNum" sz="quarter" idx="10"/>
          </p:nvPr>
        </p:nvSpPr>
        <p:spPr/>
        <p:txBody>
          <a:bodyPr/>
          <a:lstStyle/>
          <a:p>
            <a:fld id="{B2B613A9-0196-4103-A730-64D9B0C7CDAE}" type="slidenum">
              <a:rPr lang="en-US" smtClean="0"/>
              <a:pPr/>
              <a:t>9</a:t>
            </a:fld>
            <a:endParaRPr lang="en-US" dirty="0"/>
          </a:p>
        </p:txBody>
      </p:sp>
      <p:sp>
        <p:nvSpPr>
          <p:cNvPr id="10" name="TextBox 9">
            <a:extLst>
              <a:ext uri="{FF2B5EF4-FFF2-40B4-BE49-F238E27FC236}">
                <a16:creationId xmlns:a16="http://schemas.microsoft.com/office/drawing/2014/main" id="{B1B1E0F8-61C4-43FF-824F-910BD141F6E6}"/>
              </a:ext>
            </a:extLst>
          </p:cNvPr>
          <p:cNvSpPr txBox="1"/>
          <p:nvPr/>
        </p:nvSpPr>
        <p:spPr>
          <a:xfrm>
            <a:off x="382904" y="6831503"/>
            <a:ext cx="13043364" cy="646331"/>
          </a:xfrm>
          <a:prstGeom prst="rect">
            <a:avLst/>
          </a:prstGeom>
          <a:noFill/>
        </p:spPr>
        <p:txBody>
          <a:bodyPr wrap="square" rtlCol="0">
            <a:spAutoFit/>
          </a:bodyPr>
          <a:lstStyle/>
          <a:p>
            <a:r>
              <a:rPr lang="en-US" sz="1200" dirty="0"/>
              <a:t>Adapted with permission from The Ohio State University Kirwan Institute for The Study of Race and Ethnicity. Mythbusters: implicit bias edition. Accessed September 5, 2019. http://kirwaninstitute.osu.edu/implicit-bias-training/resources/mythbusters.pdf.</a:t>
            </a:r>
          </a:p>
          <a:p>
            <a:endParaRPr lang="en-US" sz="1200" dirty="0"/>
          </a:p>
        </p:txBody>
      </p:sp>
    </p:spTree>
    <p:extLst>
      <p:ext uri="{BB962C8B-B14F-4D97-AF65-F5344CB8AC3E}">
        <p14:creationId xmlns:p14="http://schemas.microsoft.com/office/powerpoint/2010/main" val="3659041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P spid="8"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54C23309-2BFF-4B6D-AF47-12AA1BFA982A}" vid="{CF8ABEF8-85B6-4A09-B7AE-C4B3E6EEFD95}"/>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54C23309-2BFF-4B6D-AF47-12AA1BFA982A}" vid="{FFE9C8AE-7A57-41F6-90A4-4E92D82FF3F9}"/>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BE5B83D70750F45BBE380EEF25AED08" ma:contentTypeVersion="13" ma:contentTypeDescription="Create a new document." ma:contentTypeScope="" ma:versionID="6c9af7c08ac35987f307d0547abffe0f">
  <xsd:schema xmlns:xsd="http://www.w3.org/2001/XMLSchema" xmlns:xs="http://www.w3.org/2001/XMLSchema" xmlns:p="http://schemas.microsoft.com/office/2006/metadata/properties" xmlns:ns3="231125e6-ffe7-4855-b8f1-da5e6ca9461a" xmlns:ns4="f5f0dda6-af9c-449a-bc4b-9c81e07a8689" targetNamespace="http://schemas.microsoft.com/office/2006/metadata/properties" ma:root="true" ma:fieldsID="3a4da1613f6513a965f6c435d6afcda2" ns3:_="" ns4:_="">
    <xsd:import namespace="231125e6-ffe7-4855-b8f1-da5e6ca9461a"/>
    <xsd:import namespace="f5f0dda6-af9c-449a-bc4b-9c81e07a8689"/>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31125e6-ffe7-4855-b8f1-da5e6ca9461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5f0dda6-af9c-449a-bc4b-9c81e07a868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87C053D-FB09-4F0C-A0A1-29B22E6F5DF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31125e6-ffe7-4855-b8f1-da5e6ca9461a"/>
    <ds:schemaRef ds:uri="f5f0dda6-af9c-449a-bc4b-9c81e07a868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76FE8F9-C275-4CE7-847C-F935528E8375}">
  <ds:schemaRefs>
    <ds:schemaRef ds:uri="http://schemas.microsoft.com/office/2006/metadata/properties"/>
    <ds:schemaRef ds:uri="f5f0dda6-af9c-449a-bc4b-9c81e07a8689"/>
    <ds:schemaRef ds:uri="http://schemas.microsoft.com/office/2006/documentManagement/types"/>
    <ds:schemaRef ds:uri="http://purl.org/dc/terms/"/>
    <ds:schemaRef ds:uri="http://schemas.openxmlformats.org/package/2006/metadata/core-properties"/>
    <ds:schemaRef ds:uri="http://purl.org/dc/dcmitype/"/>
    <ds:schemaRef ds:uri="231125e6-ffe7-4855-b8f1-da5e6ca9461a"/>
    <ds:schemaRef ds:uri="http://purl.org/dc/elements/1.1/"/>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6E599D66-BC24-4DC2-9DA6-0314EBF0E13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AAFP PowerPoint 16x9 Template 2018 v8</Template>
  <TotalTime>329</TotalTime>
  <Words>1328</Words>
  <Application>Microsoft Office PowerPoint</Application>
  <PresentationFormat>Custom</PresentationFormat>
  <Paragraphs>143</Paragraphs>
  <Slides>16</Slides>
  <Notes>5</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16</vt:i4>
      </vt:variant>
    </vt:vector>
  </HeadingPairs>
  <TitlesOfParts>
    <vt:vector size="20" baseType="lpstr">
      <vt:lpstr>Arial</vt:lpstr>
      <vt:lpstr>Calibri</vt:lpstr>
      <vt:lpstr>Office Theme</vt:lpstr>
      <vt:lpstr>Custom Design</vt:lpstr>
      <vt:lpstr>Implicit Bias Training:</vt:lpstr>
      <vt:lpstr>What Is Implicit Bias?</vt:lpstr>
      <vt:lpstr>Common Types of Implicit Bias</vt:lpstr>
      <vt:lpstr>Learning Objectives</vt:lpstr>
      <vt:lpstr>Standards of Conduct</vt:lpstr>
      <vt:lpstr>Framework</vt:lpstr>
      <vt:lpstr> Implicit Bias Training</vt:lpstr>
      <vt:lpstr>Implicit Bias Pop Quiz</vt:lpstr>
      <vt:lpstr>Implicit Bias Pop Quiz</vt:lpstr>
      <vt:lpstr>Implicit Bias Pop Quiz</vt:lpstr>
      <vt:lpstr>Implicit Bias Pop Quiz</vt:lpstr>
      <vt:lpstr>Implicit Bias Pop Quiz</vt:lpstr>
      <vt:lpstr>Implicit Bias Pop Quiz</vt:lpstr>
      <vt:lpstr>Implicit Bias Is…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Course to Limit Implicit Bias:</dc:title>
  <dc:creator>Lauren Vorbeck</dc:creator>
  <cp:lastModifiedBy>Karen Montemayor</cp:lastModifiedBy>
  <cp:revision>15</cp:revision>
  <dcterms:created xsi:type="dcterms:W3CDTF">2019-07-25T17:20:38Z</dcterms:created>
  <dcterms:modified xsi:type="dcterms:W3CDTF">2019-11-18T20:02:27Z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0x010100DBE5B83D70750F45BBE380EEF25AED08</vt:lpwstr>
  </property>
</Properties>
</file>